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0" r:id="rId3"/>
    <p:sldId id="260" r:id="rId4"/>
    <p:sldId id="261" r:id="rId5"/>
    <p:sldId id="262" r:id="rId6"/>
    <p:sldId id="263" r:id="rId7"/>
    <p:sldId id="256" r:id="rId8"/>
    <p:sldId id="264" r:id="rId9"/>
    <p:sldId id="265" r:id="rId10"/>
    <p:sldId id="266" r:id="rId11"/>
    <p:sldId id="267" r:id="rId12"/>
    <p:sldId id="268" r:id="rId13"/>
    <p:sldId id="257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246BD-EE49-48B2-9152-D2D74D196559}" type="doc">
      <dgm:prSet loTypeId="urn:microsoft.com/office/officeart/2005/8/layout/vProcess5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75AA68C-7157-45D8-958E-EA88C89872A7}">
      <dgm:prSet phldrT="[Text]"/>
      <dgm:spPr/>
      <dgm:t>
        <a:bodyPr/>
        <a:lstStyle/>
        <a:p>
          <a:r>
            <a:rPr lang="pl-PL" dirty="0" smtClean="0"/>
            <a:t>LEPSZA PRZYSWAJALNOŚĆ </a:t>
          </a:r>
        </a:p>
      </dgm:t>
    </dgm:pt>
    <dgm:pt modelId="{0FDBBC69-562F-4FF3-91D9-DD4711B05DA7}" type="parTrans" cxnId="{7C018761-DD8A-4F22-A165-C71B4B6B619F}">
      <dgm:prSet/>
      <dgm:spPr/>
      <dgm:t>
        <a:bodyPr/>
        <a:lstStyle/>
        <a:p>
          <a:endParaRPr lang="pl-PL"/>
        </a:p>
      </dgm:t>
    </dgm:pt>
    <dgm:pt modelId="{3D2E19F2-57C1-4CA6-AE46-780178D823D8}" type="sibTrans" cxnId="{7C018761-DD8A-4F22-A165-C71B4B6B619F}">
      <dgm:prSet/>
      <dgm:spPr/>
      <dgm:t>
        <a:bodyPr/>
        <a:lstStyle/>
        <a:p>
          <a:endParaRPr lang="pl-PL"/>
        </a:p>
      </dgm:t>
    </dgm:pt>
    <dgm:pt modelId="{BB3EBB27-CCE9-45B5-AC79-928B0986E2FC}">
      <dgm:prSet phldrT="[Text]"/>
      <dgm:spPr/>
      <dgm:t>
        <a:bodyPr/>
        <a:lstStyle/>
        <a:p>
          <a:r>
            <a:rPr lang="pl-PL" dirty="0" smtClean="0"/>
            <a:t>OBNIŻENIE DAWKI</a:t>
          </a:r>
          <a:endParaRPr lang="pl-PL" dirty="0"/>
        </a:p>
      </dgm:t>
    </dgm:pt>
    <dgm:pt modelId="{35FA79B7-09CA-4B98-82DB-6ED7250DAF70}" type="parTrans" cxnId="{DCBE63D4-ED91-4BE3-BF44-99A9265E1E54}">
      <dgm:prSet/>
      <dgm:spPr/>
      <dgm:t>
        <a:bodyPr/>
        <a:lstStyle/>
        <a:p>
          <a:endParaRPr lang="pl-PL"/>
        </a:p>
      </dgm:t>
    </dgm:pt>
    <dgm:pt modelId="{CD56C225-186D-4159-8E56-33DB83D9A9EB}" type="sibTrans" cxnId="{DCBE63D4-ED91-4BE3-BF44-99A9265E1E54}">
      <dgm:prSet/>
      <dgm:spPr/>
      <dgm:t>
        <a:bodyPr/>
        <a:lstStyle/>
        <a:p>
          <a:endParaRPr lang="pl-PL"/>
        </a:p>
      </dgm:t>
    </dgm:pt>
    <dgm:pt modelId="{7A2CB7E4-CA60-45C3-A96E-C7C5D069CBC1}">
      <dgm:prSet phldrT="[Text]"/>
      <dgm:spPr/>
      <dgm:t>
        <a:bodyPr/>
        <a:lstStyle/>
        <a:p>
          <a:r>
            <a:rPr lang="pl-PL" dirty="0" smtClean="0"/>
            <a:t>OBNIŻENIE KOSZTÓW PRODUKCJI</a:t>
          </a:r>
          <a:endParaRPr lang="pl-PL" dirty="0"/>
        </a:p>
      </dgm:t>
    </dgm:pt>
    <dgm:pt modelId="{64386F06-CD7B-4C92-8517-D3A71E776E97}" type="parTrans" cxnId="{7706B5B7-E64A-492F-B81F-5482312BBC38}">
      <dgm:prSet/>
      <dgm:spPr/>
      <dgm:t>
        <a:bodyPr/>
        <a:lstStyle/>
        <a:p>
          <a:endParaRPr lang="pl-PL"/>
        </a:p>
      </dgm:t>
    </dgm:pt>
    <dgm:pt modelId="{6AD1F7D0-A219-4EC7-9EC7-74D674A1072C}" type="sibTrans" cxnId="{7706B5B7-E64A-492F-B81F-5482312BBC38}">
      <dgm:prSet/>
      <dgm:spPr/>
      <dgm:t>
        <a:bodyPr/>
        <a:lstStyle/>
        <a:p>
          <a:endParaRPr lang="pl-PL"/>
        </a:p>
      </dgm:t>
    </dgm:pt>
    <dgm:pt modelId="{2221CA07-7A11-4973-8B55-8CB65CC3B7BA}" type="pres">
      <dgm:prSet presAssocID="{BDC246BD-EE49-48B2-9152-D2D74D1965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5BE56D-9E09-445F-90F7-B548014CE9C1}" type="pres">
      <dgm:prSet presAssocID="{BDC246BD-EE49-48B2-9152-D2D74D196559}" presName="dummyMaxCanvas" presStyleCnt="0">
        <dgm:presLayoutVars/>
      </dgm:prSet>
      <dgm:spPr/>
    </dgm:pt>
    <dgm:pt modelId="{812FBDBD-8245-445A-B2F9-A94C82945CF0}" type="pres">
      <dgm:prSet presAssocID="{BDC246BD-EE49-48B2-9152-D2D74D19655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085D48-A36B-4FC0-AA61-E647384C573B}" type="pres">
      <dgm:prSet presAssocID="{BDC246BD-EE49-48B2-9152-D2D74D19655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622237-D93C-430B-9F75-5D1B728951E1}" type="pres">
      <dgm:prSet presAssocID="{BDC246BD-EE49-48B2-9152-D2D74D19655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E44F19-7AE7-499B-8EE1-EC8DDBB64108}" type="pres">
      <dgm:prSet presAssocID="{BDC246BD-EE49-48B2-9152-D2D74D19655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F863AC-B6BD-4293-84F9-A5FD05AA6114}" type="pres">
      <dgm:prSet presAssocID="{BDC246BD-EE49-48B2-9152-D2D74D19655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B2C942-5695-461E-857D-FF72E4C69405}" type="pres">
      <dgm:prSet presAssocID="{BDC246BD-EE49-48B2-9152-D2D74D19655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62CC62-3E26-488F-87AF-2727E84E2DB2}" type="pres">
      <dgm:prSet presAssocID="{BDC246BD-EE49-48B2-9152-D2D74D19655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5EEF3B-8287-4F95-84A5-CDCFBB20E8BC}" type="pres">
      <dgm:prSet presAssocID="{BDC246BD-EE49-48B2-9152-D2D74D19655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018761-DD8A-4F22-A165-C71B4B6B619F}" srcId="{BDC246BD-EE49-48B2-9152-D2D74D196559}" destId="{775AA68C-7157-45D8-958E-EA88C89872A7}" srcOrd="0" destOrd="0" parTransId="{0FDBBC69-562F-4FF3-91D9-DD4711B05DA7}" sibTransId="{3D2E19F2-57C1-4CA6-AE46-780178D823D8}"/>
    <dgm:cxn modelId="{E0035D76-4910-4FFA-95CF-8713CABF082C}" type="presOf" srcId="{775AA68C-7157-45D8-958E-EA88C89872A7}" destId="{02B2C942-5695-461E-857D-FF72E4C69405}" srcOrd="1" destOrd="0" presId="urn:microsoft.com/office/officeart/2005/8/layout/vProcess5"/>
    <dgm:cxn modelId="{DCBE63D4-ED91-4BE3-BF44-99A9265E1E54}" srcId="{BDC246BD-EE49-48B2-9152-D2D74D196559}" destId="{BB3EBB27-CCE9-45B5-AC79-928B0986E2FC}" srcOrd="1" destOrd="0" parTransId="{35FA79B7-09CA-4B98-82DB-6ED7250DAF70}" sibTransId="{CD56C225-186D-4159-8E56-33DB83D9A9EB}"/>
    <dgm:cxn modelId="{7706B5B7-E64A-492F-B81F-5482312BBC38}" srcId="{BDC246BD-EE49-48B2-9152-D2D74D196559}" destId="{7A2CB7E4-CA60-45C3-A96E-C7C5D069CBC1}" srcOrd="2" destOrd="0" parTransId="{64386F06-CD7B-4C92-8517-D3A71E776E97}" sibTransId="{6AD1F7D0-A219-4EC7-9EC7-74D674A1072C}"/>
    <dgm:cxn modelId="{9C1D571B-E4B7-4F74-864A-1BCE7D55D402}" type="presOf" srcId="{BDC246BD-EE49-48B2-9152-D2D74D196559}" destId="{2221CA07-7A11-4973-8B55-8CB65CC3B7BA}" srcOrd="0" destOrd="0" presId="urn:microsoft.com/office/officeart/2005/8/layout/vProcess5"/>
    <dgm:cxn modelId="{7A292174-F741-47B6-9E36-D947C93DA87D}" type="presOf" srcId="{BB3EBB27-CCE9-45B5-AC79-928B0986E2FC}" destId="{C2085D48-A36B-4FC0-AA61-E647384C573B}" srcOrd="0" destOrd="0" presId="urn:microsoft.com/office/officeart/2005/8/layout/vProcess5"/>
    <dgm:cxn modelId="{222FE8DC-0287-4E0F-9E44-3763531B4E71}" type="presOf" srcId="{775AA68C-7157-45D8-958E-EA88C89872A7}" destId="{812FBDBD-8245-445A-B2F9-A94C82945CF0}" srcOrd="0" destOrd="0" presId="urn:microsoft.com/office/officeart/2005/8/layout/vProcess5"/>
    <dgm:cxn modelId="{01565545-FEF5-4E31-95E8-8159A186D9E0}" type="presOf" srcId="{7A2CB7E4-CA60-45C3-A96E-C7C5D069CBC1}" destId="{D8622237-D93C-430B-9F75-5D1B728951E1}" srcOrd="0" destOrd="0" presId="urn:microsoft.com/office/officeart/2005/8/layout/vProcess5"/>
    <dgm:cxn modelId="{27F3F49B-9DD1-45CF-BD4C-F83E5E2AD432}" type="presOf" srcId="{3D2E19F2-57C1-4CA6-AE46-780178D823D8}" destId="{02E44F19-7AE7-499B-8EE1-EC8DDBB64108}" srcOrd="0" destOrd="0" presId="urn:microsoft.com/office/officeart/2005/8/layout/vProcess5"/>
    <dgm:cxn modelId="{A5BBF9C1-C09A-495B-A66E-8D5EB009EE0A}" type="presOf" srcId="{CD56C225-186D-4159-8E56-33DB83D9A9EB}" destId="{CBF863AC-B6BD-4293-84F9-A5FD05AA6114}" srcOrd="0" destOrd="0" presId="urn:microsoft.com/office/officeart/2005/8/layout/vProcess5"/>
    <dgm:cxn modelId="{FFD56C98-5BB0-4AEC-9ECB-77DEDE63D778}" type="presOf" srcId="{BB3EBB27-CCE9-45B5-AC79-928B0986E2FC}" destId="{8B62CC62-3E26-488F-87AF-2727E84E2DB2}" srcOrd="1" destOrd="0" presId="urn:microsoft.com/office/officeart/2005/8/layout/vProcess5"/>
    <dgm:cxn modelId="{05E3760B-EB2A-4349-AFB9-5252F4E247A5}" type="presOf" srcId="{7A2CB7E4-CA60-45C3-A96E-C7C5D069CBC1}" destId="{685EEF3B-8287-4F95-84A5-CDCFBB20E8BC}" srcOrd="1" destOrd="0" presId="urn:microsoft.com/office/officeart/2005/8/layout/vProcess5"/>
    <dgm:cxn modelId="{01D623D4-2B3D-467C-AB21-35435E6E2BEC}" type="presParOf" srcId="{2221CA07-7A11-4973-8B55-8CB65CC3B7BA}" destId="{BF5BE56D-9E09-445F-90F7-B548014CE9C1}" srcOrd="0" destOrd="0" presId="urn:microsoft.com/office/officeart/2005/8/layout/vProcess5"/>
    <dgm:cxn modelId="{A73E4AD6-A9D0-427D-9D8A-2932C9039ABF}" type="presParOf" srcId="{2221CA07-7A11-4973-8B55-8CB65CC3B7BA}" destId="{812FBDBD-8245-445A-B2F9-A94C82945CF0}" srcOrd="1" destOrd="0" presId="urn:microsoft.com/office/officeart/2005/8/layout/vProcess5"/>
    <dgm:cxn modelId="{057DB5B0-D540-4686-A599-DCB4FD639C7F}" type="presParOf" srcId="{2221CA07-7A11-4973-8B55-8CB65CC3B7BA}" destId="{C2085D48-A36B-4FC0-AA61-E647384C573B}" srcOrd="2" destOrd="0" presId="urn:microsoft.com/office/officeart/2005/8/layout/vProcess5"/>
    <dgm:cxn modelId="{D5B8D901-0F8C-4382-B25E-92120D992C40}" type="presParOf" srcId="{2221CA07-7A11-4973-8B55-8CB65CC3B7BA}" destId="{D8622237-D93C-430B-9F75-5D1B728951E1}" srcOrd="3" destOrd="0" presId="urn:microsoft.com/office/officeart/2005/8/layout/vProcess5"/>
    <dgm:cxn modelId="{D93A2C8F-B971-411E-9222-DBC20AF1A444}" type="presParOf" srcId="{2221CA07-7A11-4973-8B55-8CB65CC3B7BA}" destId="{02E44F19-7AE7-499B-8EE1-EC8DDBB64108}" srcOrd="4" destOrd="0" presId="urn:microsoft.com/office/officeart/2005/8/layout/vProcess5"/>
    <dgm:cxn modelId="{2767259D-6DA5-49DB-8109-4A126C568B9B}" type="presParOf" srcId="{2221CA07-7A11-4973-8B55-8CB65CC3B7BA}" destId="{CBF863AC-B6BD-4293-84F9-A5FD05AA6114}" srcOrd="5" destOrd="0" presId="urn:microsoft.com/office/officeart/2005/8/layout/vProcess5"/>
    <dgm:cxn modelId="{22C46336-8D4A-49CB-8C7A-2C459D7D973E}" type="presParOf" srcId="{2221CA07-7A11-4973-8B55-8CB65CC3B7BA}" destId="{02B2C942-5695-461E-857D-FF72E4C69405}" srcOrd="6" destOrd="0" presId="urn:microsoft.com/office/officeart/2005/8/layout/vProcess5"/>
    <dgm:cxn modelId="{D5E37384-4EC6-47AC-A642-CC5AF3330B23}" type="presParOf" srcId="{2221CA07-7A11-4973-8B55-8CB65CC3B7BA}" destId="{8B62CC62-3E26-488F-87AF-2727E84E2DB2}" srcOrd="7" destOrd="0" presId="urn:microsoft.com/office/officeart/2005/8/layout/vProcess5"/>
    <dgm:cxn modelId="{36DD8B81-71AB-44F1-BF3D-E23F08E163FD}" type="presParOf" srcId="{2221CA07-7A11-4973-8B55-8CB65CC3B7BA}" destId="{685EEF3B-8287-4F95-84A5-CDCFBB20E8B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76B4C-FAC9-45D6-A746-1D5FE140A65E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DD71A8E-EAE9-45BA-9302-1CCE592C83B7}">
      <dgm:prSet phldrT="[Text]"/>
      <dgm:spPr/>
      <dgm:t>
        <a:bodyPr/>
        <a:lstStyle/>
        <a:p>
          <a:r>
            <a:rPr lang="pl-PL" dirty="0" smtClean="0"/>
            <a:t>TEST SZCZELNOŚCI</a:t>
          </a:r>
          <a:endParaRPr lang="pl-PL" dirty="0"/>
        </a:p>
      </dgm:t>
    </dgm:pt>
    <dgm:pt modelId="{D148999F-390E-42FA-9082-3BEAE15EB92E}" type="parTrans" cxnId="{96D2D355-54E9-4F5B-8E91-D06473CD20AD}">
      <dgm:prSet/>
      <dgm:spPr/>
      <dgm:t>
        <a:bodyPr/>
        <a:lstStyle/>
        <a:p>
          <a:endParaRPr lang="pl-PL"/>
        </a:p>
      </dgm:t>
    </dgm:pt>
    <dgm:pt modelId="{7F14D872-D5FB-45BA-9FB2-69B191EA6B6D}" type="sibTrans" cxnId="{96D2D355-54E9-4F5B-8E91-D06473CD20AD}">
      <dgm:prSet/>
      <dgm:spPr/>
      <dgm:t>
        <a:bodyPr/>
        <a:lstStyle/>
        <a:p>
          <a:endParaRPr lang="pl-PL"/>
        </a:p>
      </dgm:t>
    </dgm:pt>
    <dgm:pt modelId="{441F0CFF-DC7D-4A02-A07E-C64676A1EE90}">
      <dgm:prSet phldrT="[Text]" custT="1"/>
      <dgm:spPr/>
      <dgm:t>
        <a:bodyPr/>
        <a:lstStyle/>
        <a:p>
          <a:r>
            <a:rPr lang="pl-PL" sz="2000" dirty="0" smtClean="0"/>
            <a:t>50 KG WODY W MIESZALNIKU</a:t>
          </a:r>
          <a:endParaRPr lang="pl-PL" sz="2000" dirty="0"/>
        </a:p>
      </dgm:t>
    </dgm:pt>
    <dgm:pt modelId="{9E6D4240-6DCC-4FD7-9663-B885681E5946}" type="parTrans" cxnId="{A2CB03D6-A8C8-434D-BB0B-AEC30C391C57}">
      <dgm:prSet/>
      <dgm:spPr/>
      <dgm:t>
        <a:bodyPr/>
        <a:lstStyle/>
        <a:p>
          <a:endParaRPr lang="pl-PL"/>
        </a:p>
      </dgm:t>
    </dgm:pt>
    <dgm:pt modelId="{9B8E50D9-BC00-4454-AC46-9B77704EB3B3}" type="sibTrans" cxnId="{A2CB03D6-A8C8-434D-BB0B-AEC30C391C57}">
      <dgm:prSet/>
      <dgm:spPr/>
      <dgm:t>
        <a:bodyPr/>
        <a:lstStyle/>
        <a:p>
          <a:endParaRPr lang="pl-PL"/>
        </a:p>
      </dgm:t>
    </dgm:pt>
    <dgm:pt modelId="{C8826487-93A4-4C72-9E82-7D2D92253060}">
      <dgm:prSet phldrT="[Text]"/>
      <dgm:spPr/>
      <dgm:t>
        <a:bodyPr/>
        <a:lstStyle/>
        <a:p>
          <a:r>
            <a:rPr lang="pl-PL" dirty="0" smtClean="0"/>
            <a:t>TEST ZASYSANIA</a:t>
          </a:r>
          <a:endParaRPr lang="pl-PL" dirty="0"/>
        </a:p>
      </dgm:t>
    </dgm:pt>
    <dgm:pt modelId="{87910EC5-343E-498C-81F0-B06BEBA032AB}" type="parTrans" cxnId="{43DB41B9-7B91-4E7C-8816-DAC823CF05AA}">
      <dgm:prSet/>
      <dgm:spPr/>
      <dgm:t>
        <a:bodyPr/>
        <a:lstStyle/>
        <a:p>
          <a:endParaRPr lang="pl-PL"/>
        </a:p>
      </dgm:t>
    </dgm:pt>
    <dgm:pt modelId="{07862A75-17B2-4548-8A04-3F7FC5924D3D}" type="sibTrans" cxnId="{43DB41B9-7B91-4E7C-8816-DAC823CF05AA}">
      <dgm:prSet/>
      <dgm:spPr/>
      <dgm:t>
        <a:bodyPr/>
        <a:lstStyle/>
        <a:p>
          <a:endParaRPr lang="pl-PL"/>
        </a:p>
      </dgm:t>
    </dgm:pt>
    <dgm:pt modelId="{5EA5EA09-E90B-4756-B712-4F2AD7EAB0CC}">
      <dgm:prSet phldrT="[Text]" custT="1"/>
      <dgm:spPr/>
      <dgm:t>
        <a:bodyPr/>
        <a:lstStyle/>
        <a:p>
          <a:r>
            <a:rPr lang="pl-PL" sz="2000" dirty="0" smtClean="0"/>
            <a:t>UZUPEŁNIĆ MIESZADŁO 350 L</a:t>
          </a:r>
          <a:endParaRPr lang="pl-PL" sz="2000" dirty="0"/>
        </a:p>
      </dgm:t>
    </dgm:pt>
    <dgm:pt modelId="{78A6952F-318B-466D-BFF0-19B3747D91EA}" type="parTrans" cxnId="{BEF625D9-7DDF-4D5D-8541-EEFE9B65BB11}">
      <dgm:prSet/>
      <dgm:spPr/>
      <dgm:t>
        <a:bodyPr/>
        <a:lstStyle/>
        <a:p>
          <a:endParaRPr lang="pl-PL"/>
        </a:p>
      </dgm:t>
    </dgm:pt>
    <dgm:pt modelId="{303B769F-7D7D-44C2-9684-16393D3BE6A4}" type="sibTrans" cxnId="{BEF625D9-7DDF-4D5D-8541-EEFE9B65BB11}">
      <dgm:prSet/>
      <dgm:spPr/>
      <dgm:t>
        <a:bodyPr/>
        <a:lstStyle/>
        <a:p>
          <a:endParaRPr lang="pl-PL"/>
        </a:p>
      </dgm:t>
    </dgm:pt>
    <dgm:pt modelId="{99727DDE-38DD-4494-9923-8B84084AA8BA}">
      <dgm:prSet phldrT="[Text]" custT="1"/>
      <dgm:spPr/>
      <dgm:t>
        <a:bodyPr/>
        <a:lstStyle/>
        <a:p>
          <a:r>
            <a:rPr lang="pl-PL" sz="2000" dirty="0" smtClean="0"/>
            <a:t>PODCIŚNIENIE MAKSYMALNE(10 tor)</a:t>
          </a:r>
          <a:endParaRPr lang="pl-PL" sz="2000" dirty="0"/>
        </a:p>
      </dgm:t>
    </dgm:pt>
    <dgm:pt modelId="{E2FB4478-B87B-4387-9E8B-EC86E7F6C401}" type="parTrans" cxnId="{594484C8-D512-4F19-8161-214D679DF3B8}">
      <dgm:prSet/>
      <dgm:spPr/>
      <dgm:t>
        <a:bodyPr/>
        <a:lstStyle/>
        <a:p>
          <a:endParaRPr lang="pl-PL"/>
        </a:p>
      </dgm:t>
    </dgm:pt>
    <dgm:pt modelId="{E1CD1CF5-B5D3-4D71-8DB4-BB5DFAE5EBB5}" type="sibTrans" cxnId="{594484C8-D512-4F19-8161-214D679DF3B8}">
      <dgm:prSet/>
      <dgm:spPr/>
      <dgm:t>
        <a:bodyPr/>
        <a:lstStyle/>
        <a:p>
          <a:endParaRPr lang="pl-PL"/>
        </a:p>
      </dgm:t>
    </dgm:pt>
    <dgm:pt modelId="{472180C9-D16D-439D-8E6D-E9980AA88A50}">
      <dgm:prSet phldrT="[Text]" custT="1"/>
      <dgm:spPr/>
      <dgm:t>
        <a:bodyPr/>
        <a:lstStyle/>
        <a:p>
          <a:r>
            <a:rPr lang="pl-PL" sz="2000" dirty="0" smtClean="0"/>
            <a:t>12 h</a:t>
          </a:r>
          <a:endParaRPr lang="pl-PL" sz="2000" dirty="0"/>
        </a:p>
      </dgm:t>
    </dgm:pt>
    <dgm:pt modelId="{7839B8A3-800E-42EC-842A-CA1C9AD184B6}" type="parTrans" cxnId="{6AFF1A11-CA7B-413A-9279-0207E1FAA239}">
      <dgm:prSet/>
      <dgm:spPr/>
      <dgm:t>
        <a:bodyPr/>
        <a:lstStyle/>
        <a:p>
          <a:endParaRPr lang="pl-PL"/>
        </a:p>
      </dgm:t>
    </dgm:pt>
    <dgm:pt modelId="{5993B5BD-1234-47C3-8E23-AA9642980489}" type="sibTrans" cxnId="{6AFF1A11-CA7B-413A-9279-0207E1FAA239}">
      <dgm:prSet/>
      <dgm:spPr/>
      <dgm:t>
        <a:bodyPr/>
        <a:lstStyle/>
        <a:p>
          <a:endParaRPr lang="pl-PL"/>
        </a:p>
      </dgm:t>
    </dgm:pt>
    <dgm:pt modelId="{BD72DCB1-565D-41A9-94D2-912F765AB37A}">
      <dgm:prSet phldrT="[Text]" custT="1"/>
      <dgm:spPr/>
      <dgm:t>
        <a:bodyPr/>
        <a:lstStyle/>
        <a:p>
          <a:r>
            <a:rPr lang="pl-PL" sz="2000" dirty="0" smtClean="0"/>
            <a:t>OGRZEWAĆ DO 80 ST.</a:t>
          </a:r>
          <a:endParaRPr lang="pl-PL" sz="2000" dirty="0"/>
        </a:p>
      </dgm:t>
    </dgm:pt>
    <dgm:pt modelId="{D209E2CA-F9E6-4822-8741-004ECD7219BE}" type="parTrans" cxnId="{B352D23C-EBB8-464D-96ED-AC5BB9C8E4B0}">
      <dgm:prSet/>
      <dgm:spPr/>
      <dgm:t>
        <a:bodyPr/>
        <a:lstStyle/>
        <a:p>
          <a:endParaRPr lang="pl-PL"/>
        </a:p>
      </dgm:t>
    </dgm:pt>
    <dgm:pt modelId="{75FB92DE-C3D7-40FE-80E2-A282FDE295F8}" type="sibTrans" cxnId="{B352D23C-EBB8-464D-96ED-AC5BB9C8E4B0}">
      <dgm:prSet/>
      <dgm:spPr/>
      <dgm:t>
        <a:bodyPr/>
        <a:lstStyle/>
        <a:p>
          <a:endParaRPr lang="pl-PL"/>
        </a:p>
      </dgm:t>
    </dgm:pt>
    <dgm:pt modelId="{AE654AAA-FC80-4A57-9BF1-7623E7420A10}">
      <dgm:prSet phldrT="[Text]" custT="1"/>
      <dgm:spPr/>
      <dgm:t>
        <a:bodyPr/>
        <a:lstStyle/>
        <a:p>
          <a:r>
            <a:rPr lang="pl-PL" sz="2000" dirty="0" smtClean="0"/>
            <a:t>PODCIŚNIENIE</a:t>
          </a:r>
          <a:endParaRPr lang="pl-PL" sz="2000" dirty="0"/>
        </a:p>
      </dgm:t>
    </dgm:pt>
    <dgm:pt modelId="{FAA7B4D0-D242-4E39-A8AA-367683E7DAEA}" type="parTrans" cxnId="{A8F0934B-7056-4BEE-8AAC-2CCEC1515E25}">
      <dgm:prSet/>
      <dgm:spPr/>
      <dgm:t>
        <a:bodyPr/>
        <a:lstStyle/>
        <a:p>
          <a:endParaRPr lang="pl-PL"/>
        </a:p>
      </dgm:t>
    </dgm:pt>
    <dgm:pt modelId="{0949873A-2AD2-4AC4-BD14-FCC645A15FDF}" type="sibTrans" cxnId="{A8F0934B-7056-4BEE-8AAC-2CCEC1515E25}">
      <dgm:prSet/>
      <dgm:spPr/>
      <dgm:t>
        <a:bodyPr/>
        <a:lstStyle/>
        <a:p>
          <a:endParaRPr lang="pl-PL"/>
        </a:p>
      </dgm:t>
    </dgm:pt>
    <dgm:pt modelId="{AA7A0E33-30FE-4D0D-ACC1-4F3BD977E5B3}">
      <dgm:prSet phldrT="[Text]" custT="1"/>
      <dgm:spPr/>
      <dgm:t>
        <a:bodyPr/>
        <a:lstStyle/>
        <a:p>
          <a:r>
            <a:rPr lang="pl-PL" sz="2000" dirty="0" smtClean="0"/>
            <a:t>MIESZADŁO W DOLNEJ POZYCJI 1h</a:t>
          </a:r>
          <a:endParaRPr lang="pl-PL" sz="2000" dirty="0"/>
        </a:p>
      </dgm:t>
    </dgm:pt>
    <dgm:pt modelId="{19C0B886-09E1-4883-9517-30B65737D681}" type="parTrans" cxnId="{FB57CA8E-1278-451F-BFE5-66F78FFAC27E}">
      <dgm:prSet/>
      <dgm:spPr/>
      <dgm:t>
        <a:bodyPr/>
        <a:lstStyle/>
        <a:p>
          <a:endParaRPr lang="pl-PL"/>
        </a:p>
      </dgm:t>
    </dgm:pt>
    <dgm:pt modelId="{A3F101B2-4A79-4777-8099-09AB31D99F79}" type="sibTrans" cxnId="{FB57CA8E-1278-451F-BFE5-66F78FFAC27E}">
      <dgm:prSet/>
      <dgm:spPr/>
      <dgm:t>
        <a:bodyPr/>
        <a:lstStyle/>
        <a:p>
          <a:endParaRPr lang="pl-PL"/>
        </a:p>
      </dgm:t>
    </dgm:pt>
    <dgm:pt modelId="{F9C62921-343F-4053-A30E-F3318F74A422}">
      <dgm:prSet phldrT="[Text]" custT="1"/>
      <dgm:spPr/>
      <dgm:t>
        <a:bodyPr/>
        <a:lstStyle/>
        <a:p>
          <a:r>
            <a:rPr lang="pl-PL" sz="2000" dirty="0" smtClean="0"/>
            <a:t>CHŁODZENIE( temp pokojowa)</a:t>
          </a:r>
          <a:endParaRPr lang="pl-PL" sz="2000" dirty="0"/>
        </a:p>
      </dgm:t>
    </dgm:pt>
    <dgm:pt modelId="{A0F80087-0D40-4A74-85DA-BEF59ACC9B8E}" type="parTrans" cxnId="{F4D03792-6301-406C-8D30-F53E189960C6}">
      <dgm:prSet/>
      <dgm:spPr/>
      <dgm:t>
        <a:bodyPr/>
        <a:lstStyle/>
        <a:p>
          <a:endParaRPr lang="pl-PL"/>
        </a:p>
      </dgm:t>
    </dgm:pt>
    <dgm:pt modelId="{85BECA43-D96F-4F75-9B6D-F0FF0E0B713E}" type="sibTrans" cxnId="{F4D03792-6301-406C-8D30-F53E189960C6}">
      <dgm:prSet/>
      <dgm:spPr/>
      <dgm:t>
        <a:bodyPr/>
        <a:lstStyle/>
        <a:p>
          <a:endParaRPr lang="pl-PL"/>
        </a:p>
      </dgm:t>
    </dgm:pt>
    <dgm:pt modelId="{16F120D8-468A-4E61-B046-F6E68F7A43A7}">
      <dgm:prSet phldrT="[Text]" custT="1"/>
      <dgm:spPr/>
      <dgm:t>
        <a:bodyPr/>
        <a:lstStyle/>
        <a:p>
          <a:r>
            <a:rPr lang="pl-PL" sz="2000" dirty="0" smtClean="0"/>
            <a:t>Ubytek wody równoważny wodzie wyciągniętej przez próżnię</a:t>
          </a:r>
          <a:endParaRPr lang="pl-PL" sz="2000" dirty="0"/>
        </a:p>
      </dgm:t>
    </dgm:pt>
    <dgm:pt modelId="{BAF19434-309B-4FD4-881A-E2C389CFC38B}" type="parTrans" cxnId="{96E5C0BE-8210-4205-B6DF-82317432A7C1}">
      <dgm:prSet/>
      <dgm:spPr/>
      <dgm:t>
        <a:bodyPr/>
        <a:lstStyle/>
        <a:p>
          <a:endParaRPr lang="pl-PL"/>
        </a:p>
      </dgm:t>
    </dgm:pt>
    <dgm:pt modelId="{7EFFC725-E072-4581-BF54-DB1D79D9C813}" type="sibTrans" cxnId="{96E5C0BE-8210-4205-B6DF-82317432A7C1}">
      <dgm:prSet/>
      <dgm:spPr/>
      <dgm:t>
        <a:bodyPr/>
        <a:lstStyle/>
        <a:p>
          <a:endParaRPr lang="pl-PL"/>
        </a:p>
      </dgm:t>
    </dgm:pt>
    <dgm:pt modelId="{7CF4D906-02B8-4D6C-8F52-BD1372B98FAC}">
      <dgm:prSet phldrT="[Text]" custT="1"/>
      <dgm:spPr/>
      <dgm:t>
        <a:bodyPr/>
        <a:lstStyle/>
        <a:p>
          <a:r>
            <a:rPr lang="pl-PL" sz="2000" dirty="0" smtClean="0"/>
            <a:t>Brak pęcherzyków powietrza oraz niezmienne podciśnienie</a:t>
          </a:r>
          <a:endParaRPr lang="pl-PL" sz="2000" dirty="0"/>
        </a:p>
      </dgm:t>
    </dgm:pt>
    <dgm:pt modelId="{F5198D6C-B897-42F4-9CCB-E672E78700D2}" type="parTrans" cxnId="{667AADB5-E425-463F-B37B-F25404151A1D}">
      <dgm:prSet/>
      <dgm:spPr/>
      <dgm:t>
        <a:bodyPr/>
        <a:lstStyle/>
        <a:p>
          <a:endParaRPr lang="pl-PL"/>
        </a:p>
      </dgm:t>
    </dgm:pt>
    <dgm:pt modelId="{67087A30-0D7F-4E93-8C10-C7D5F84E7083}" type="sibTrans" cxnId="{667AADB5-E425-463F-B37B-F25404151A1D}">
      <dgm:prSet/>
      <dgm:spPr/>
      <dgm:t>
        <a:bodyPr/>
        <a:lstStyle/>
        <a:p>
          <a:endParaRPr lang="pl-PL"/>
        </a:p>
      </dgm:t>
    </dgm:pt>
    <dgm:pt modelId="{41F5F457-5141-4891-A271-09B6E781CC3D}" type="pres">
      <dgm:prSet presAssocID="{55676B4C-FAC9-45D6-A746-1D5FE140A6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CA7873A-FA9F-46D8-96F9-D0926C4D532D}" type="pres">
      <dgm:prSet presAssocID="{9DD71A8E-EAE9-45BA-9302-1CCE592C83B7}" presName="composite" presStyleCnt="0"/>
      <dgm:spPr/>
    </dgm:pt>
    <dgm:pt modelId="{9D35579E-A315-4030-A3E0-3EA5C5B9E4C3}" type="pres">
      <dgm:prSet presAssocID="{9DD71A8E-EAE9-45BA-9302-1CCE592C83B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1ED0C9-5DA6-491F-8C8A-D0031B63FC12}" type="pres">
      <dgm:prSet presAssocID="{9DD71A8E-EAE9-45BA-9302-1CCE592C83B7}" presName="desTx" presStyleLbl="alignAccFollowNode1" presStyleIdx="0" presStyleCnt="2" custLinFactNeighborX="-899" custLinFactNeighborY="-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DD47F2-0204-4AD8-B6F5-9FBB29CBBD71}" type="pres">
      <dgm:prSet presAssocID="{7F14D872-D5FB-45BA-9FB2-69B191EA6B6D}" presName="space" presStyleCnt="0"/>
      <dgm:spPr/>
    </dgm:pt>
    <dgm:pt modelId="{182BFCEA-447B-49EC-A0E8-B3585B2A0A79}" type="pres">
      <dgm:prSet presAssocID="{C8826487-93A4-4C72-9E82-7D2D92253060}" presName="composite" presStyleCnt="0"/>
      <dgm:spPr/>
    </dgm:pt>
    <dgm:pt modelId="{8894117D-A8A9-4F8E-A5DD-1F130B055697}" type="pres">
      <dgm:prSet presAssocID="{C8826487-93A4-4C72-9E82-7D2D922530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F6C96F-18BD-4482-A6E2-E7CA80399624}" type="pres">
      <dgm:prSet presAssocID="{C8826487-93A4-4C72-9E82-7D2D922530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A88BA2-60C2-4108-9A1B-BC537DB22F7F}" type="presOf" srcId="{472180C9-D16D-439D-8E6D-E9980AA88A50}" destId="{1D1ED0C9-5DA6-491F-8C8A-D0031B63FC12}" srcOrd="0" destOrd="2" presId="urn:microsoft.com/office/officeart/2005/8/layout/hList1"/>
    <dgm:cxn modelId="{9FBA8C51-CBF1-4A2C-B81D-5BEA0B50CFDF}" type="presOf" srcId="{5EA5EA09-E90B-4756-B712-4F2AD7EAB0CC}" destId="{92F6C96F-18BD-4482-A6E2-E7CA80399624}" srcOrd="0" destOrd="0" presId="urn:microsoft.com/office/officeart/2005/8/layout/hList1"/>
    <dgm:cxn modelId="{6AFF1A11-CA7B-413A-9279-0207E1FAA239}" srcId="{9DD71A8E-EAE9-45BA-9302-1CCE592C83B7}" destId="{472180C9-D16D-439D-8E6D-E9980AA88A50}" srcOrd="2" destOrd="0" parTransId="{7839B8A3-800E-42EC-842A-CA1C9AD184B6}" sibTransId="{5993B5BD-1234-47C3-8E23-AA9642980489}"/>
    <dgm:cxn modelId="{43DB41B9-7B91-4E7C-8816-DAC823CF05AA}" srcId="{55676B4C-FAC9-45D6-A746-1D5FE140A65E}" destId="{C8826487-93A4-4C72-9E82-7D2D92253060}" srcOrd="1" destOrd="0" parTransId="{87910EC5-343E-498C-81F0-B06BEBA032AB}" sibTransId="{07862A75-17B2-4548-8A04-3F7FC5924D3D}"/>
    <dgm:cxn modelId="{4842D9C6-3B88-40AE-A8BE-1B9C03D1ACA2}" type="presOf" srcId="{99727DDE-38DD-4494-9923-8B84084AA8BA}" destId="{1D1ED0C9-5DA6-491F-8C8A-D0031B63FC12}" srcOrd="0" destOrd="1" presId="urn:microsoft.com/office/officeart/2005/8/layout/hList1"/>
    <dgm:cxn modelId="{594484C8-D512-4F19-8161-214D679DF3B8}" srcId="{9DD71A8E-EAE9-45BA-9302-1CCE592C83B7}" destId="{99727DDE-38DD-4494-9923-8B84084AA8BA}" srcOrd="1" destOrd="0" parTransId="{E2FB4478-B87B-4387-9E8B-EC86E7F6C401}" sibTransId="{E1CD1CF5-B5D3-4D71-8DB4-BB5DFAE5EBB5}"/>
    <dgm:cxn modelId="{FB57CA8E-1278-451F-BFE5-66F78FFAC27E}" srcId="{C8826487-93A4-4C72-9E82-7D2D92253060}" destId="{AA7A0E33-30FE-4D0D-ACC1-4F3BD977E5B3}" srcOrd="3" destOrd="0" parTransId="{19C0B886-09E1-4883-9517-30B65737D681}" sibTransId="{A3F101B2-4A79-4777-8099-09AB31D99F79}"/>
    <dgm:cxn modelId="{43FE0A9C-B606-4552-82B4-F558E2482402}" type="presOf" srcId="{F9C62921-343F-4053-A30E-F3318F74A422}" destId="{92F6C96F-18BD-4482-A6E2-E7CA80399624}" srcOrd="0" destOrd="4" presId="urn:microsoft.com/office/officeart/2005/8/layout/hList1"/>
    <dgm:cxn modelId="{667AADB5-E425-463F-B37B-F25404151A1D}" srcId="{9DD71A8E-EAE9-45BA-9302-1CCE592C83B7}" destId="{7CF4D906-02B8-4D6C-8F52-BD1372B98FAC}" srcOrd="3" destOrd="0" parTransId="{F5198D6C-B897-42F4-9CCB-E672E78700D2}" sibTransId="{67087A30-0D7F-4E93-8C10-C7D5F84E7083}"/>
    <dgm:cxn modelId="{C1EC5FD4-FBB0-4B4F-BD21-A537C2E411A0}" type="presOf" srcId="{55676B4C-FAC9-45D6-A746-1D5FE140A65E}" destId="{41F5F457-5141-4891-A271-09B6E781CC3D}" srcOrd="0" destOrd="0" presId="urn:microsoft.com/office/officeart/2005/8/layout/hList1"/>
    <dgm:cxn modelId="{A2CB03D6-A8C8-434D-BB0B-AEC30C391C57}" srcId="{9DD71A8E-EAE9-45BA-9302-1CCE592C83B7}" destId="{441F0CFF-DC7D-4A02-A07E-C64676A1EE90}" srcOrd="0" destOrd="0" parTransId="{9E6D4240-6DCC-4FD7-9663-B885681E5946}" sibTransId="{9B8E50D9-BC00-4454-AC46-9B77704EB3B3}"/>
    <dgm:cxn modelId="{3817B610-8B70-4B82-9B65-B0D0F9BD8AAB}" type="presOf" srcId="{9DD71A8E-EAE9-45BA-9302-1CCE592C83B7}" destId="{9D35579E-A315-4030-A3E0-3EA5C5B9E4C3}" srcOrd="0" destOrd="0" presId="urn:microsoft.com/office/officeart/2005/8/layout/hList1"/>
    <dgm:cxn modelId="{5A80C5CB-3D3A-48FA-B354-85D0A3B61D50}" type="presOf" srcId="{7CF4D906-02B8-4D6C-8F52-BD1372B98FAC}" destId="{1D1ED0C9-5DA6-491F-8C8A-D0031B63FC12}" srcOrd="0" destOrd="3" presId="urn:microsoft.com/office/officeart/2005/8/layout/hList1"/>
    <dgm:cxn modelId="{826FD4EB-F16B-49E0-889C-363E7E32CB92}" type="presOf" srcId="{AE654AAA-FC80-4A57-9BF1-7623E7420A10}" destId="{92F6C96F-18BD-4482-A6E2-E7CA80399624}" srcOrd="0" destOrd="2" presId="urn:microsoft.com/office/officeart/2005/8/layout/hList1"/>
    <dgm:cxn modelId="{2421E52D-0739-45CD-AB6C-F55C236527FF}" type="presOf" srcId="{AA7A0E33-30FE-4D0D-ACC1-4F3BD977E5B3}" destId="{92F6C96F-18BD-4482-A6E2-E7CA80399624}" srcOrd="0" destOrd="3" presId="urn:microsoft.com/office/officeart/2005/8/layout/hList1"/>
    <dgm:cxn modelId="{96D2D355-54E9-4F5B-8E91-D06473CD20AD}" srcId="{55676B4C-FAC9-45D6-A746-1D5FE140A65E}" destId="{9DD71A8E-EAE9-45BA-9302-1CCE592C83B7}" srcOrd="0" destOrd="0" parTransId="{D148999F-390E-42FA-9082-3BEAE15EB92E}" sibTransId="{7F14D872-D5FB-45BA-9FB2-69B191EA6B6D}"/>
    <dgm:cxn modelId="{F4D03792-6301-406C-8D30-F53E189960C6}" srcId="{C8826487-93A4-4C72-9E82-7D2D92253060}" destId="{F9C62921-343F-4053-A30E-F3318F74A422}" srcOrd="4" destOrd="0" parTransId="{A0F80087-0D40-4A74-85DA-BEF59ACC9B8E}" sibTransId="{85BECA43-D96F-4F75-9B6D-F0FF0E0B713E}"/>
    <dgm:cxn modelId="{AA845EEF-9632-4780-A3FD-64F0A083E315}" type="presOf" srcId="{441F0CFF-DC7D-4A02-A07E-C64676A1EE90}" destId="{1D1ED0C9-5DA6-491F-8C8A-D0031B63FC12}" srcOrd="0" destOrd="0" presId="urn:microsoft.com/office/officeart/2005/8/layout/hList1"/>
    <dgm:cxn modelId="{59C80705-22D9-4DAD-BD6D-8C7A27ABF684}" type="presOf" srcId="{BD72DCB1-565D-41A9-94D2-912F765AB37A}" destId="{92F6C96F-18BD-4482-A6E2-E7CA80399624}" srcOrd="0" destOrd="1" presId="urn:microsoft.com/office/officeart/2005/8/layout/hList1"/>
    <dgm:cxn modelId="{BEF625D9-7DDF-4D5D-8541-EEFE9B65BB11}" srcId="{C8826487-93A4-4C72-9E82-7D2D92253060}" destId="{5EA5EA09-E90B-4756-B712-4F2AD7EAB0CC}" srcOrd="0" destOrd="0" parTransId="{78A6952F-318B-466D-BFF0-19B3747D91EA}" sibTransId="{303B769F-7D7D-44C2-9684-16393D3BE6A4}"/>
    <dgm:cxn modelId="{FAFC2C55-D7D0-4919-A10A-FC3CF01B898A}" type="presOf" srcId="{16F120D8-468A-4E61-B046-F6E68F7A43A7}" destId="{92F6C96F-18BD-4482-A6E2-E7CA80399624}" srcOrd="0" destOrd="5" presId="urn:microsoft.com/office/officeart/2005/8/layout/hList1"/>
    <dgm:cxn modelId="{96E5C0BE-8210-4205-B6DF-82317432A7C1}" srcId="{C8826487-93A4-4C72-9E82-7D2D92253060}" destId="{16F120D8-468A-4E61-B046-F6E68F7A43A7}" srcOrd="5" destOrd="0" parTransId="{BAF19434-309B-4FD4-881A-E2C389CFC38B}" sibTransId="{7EFFC725-E072-4581-BF54-DB1D79D9C813}"/>
    <dgm:cxn modelId="{B352D23C-EBB8-464D-96ED-AC5BB9C8E4B0}" srcId="{C8826487-93A4-4C72-9E82-7D2D92253060}" destId="{BD72DCB1-565D-41A9-94D2-912F765AB37A}" srcOrd="1" destOrd="0" parTransId="{D209E2CA-F9E6-4822-8741-004ECD7219BE}" sibTransId="{75FB92DE-C3D7-40FE-80E2-A282FDE295F8}"/>
    <dgm:cxn modelId="{44C7FCD0-4D34-44B2-B31F-D5F0B986DF7D}" type="presOf" srcId="{C8826487-93A4-4C72-9E82-7D2D92253060}" destId="{8894117D-A8A9-4F8E-A5DD-1F130B055697}" srcOrd="0" destOrd="0" presId="urn:microsoft.com/office/officeart/2005/8/layout/hList1"/>
    <dgm:cxn modelId="{A8F0934B-7056-4BEE-8AAC-2CCEC1515E25}" srcId="{C8826487-93A4-4C72-9E82-7D2D92253060}" destId="{AE654AAA-FC80-4A57-9BF1-7623E7420A10}" srcOrd="2" destOrd="0" parTransId="{FAA7B4D0-D242-4E39-A8AA-367683E7DAEA}" sibTransId="{0949873A-2AD2-4AC4-BD14-FCC645A15FDF}"/>
    <dgm:cxn modelId="{79F58CDC-A57D-4352-B4F0-96C7E768DCB1}" type="presParOf" srcId="{41F5F457-5141-4891-A271-09B6E781CC3D}" destId="{2CA7873A-FA9F-46D8-96F9-D0926C4D532D}" srcOrd="0" destOrd="0" presId="urn:microsoft.com/office/officeart/2005/8/layout/hList1"/>
    <dgm:cxn modelId="{C4A3D4CA-11D0-428C-AA99-60B2B2C1F508}" type="presParOf" srcId="{2CA7873A-FA9F-46D8-96F9-D0926C4D532D}" destId="{9D35579E-A315-4030-A3E0-3EA5C5B9E4C3}" srcOrd="0" destOrd="0" presId="urn:microsoft.com/office/officeart/2005/8/layout/hList1"/>
    <dgm:cxn modelId="{5BBD1C48-0615-49D7-8032-F508C1C61B3F}" type="presParOf" srcId="{2CA7873A-FA9F-46D8-96F9-D0926C4D532D}" destId="{1D1ED0C9-5DA6-491F-8C8A-D0031B63FC12}" srcOrd="1" destOrd="0" presId="urn:microsoft.com/office/officeart/2005/8/layout/hList1"/>
    <dgm:cxn modelId="{C23AA7F8-8B05-4CF5-B9D5-8445DE57D89C}" type="presParOf" srcId="{41F5F457-5141-4891-A271-09B6E781CC3D}" destId="{CEDD47F2-0204-4AD8-B6F5-9FBB29CBBD71}" srcOrd="1" destOrd="0" presId="urn:microsoft.com/office/officeart/2005/8/layout/hList1"/>
    <dgm:cxn modelId="{4CBEEA5B-B5BA-4904-8D97-7A92379C7F69}" type="presParOf" srcId="{41F5F457-5141-4891-A271-09B6E781CC3D}" destId="{182BFCEA-447B-49EC-A0E8-B3585B2A0A79}" srcOrd="2" destOrd="0" presId="urn:microsoft.com/office/officeart/2005/8/layout/hList1"/>
    <dgm:cxn modelId="{0FF848F5-3DEF-47B4-A8C7-9ABC635B850B}" type="presParOf" srcId="{182BFCEA-447B-49EC-A0E8-B3585B2A0A79}" destId="{8894117D-A8A9-4F8E-A5DD-1F130B055697}" srcOrd="0" destOrd="0" presId="urn:microsoft.com/office/officeart/2005/8/layout/hList1"/>
    <dgm:cxn modelId="{24B404C6-84F2-42C3-90B5-8CB759036BE7}" type="presParOf" srcId="{182BFCEA-447B-49EC-A0E8-B3585B2A0A79}" destId="{92F6C96F-18BD-4482-A6E2-E7CA803996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FBDBD-8245-445A-B2F9-A94C82945CF0}">
      <dsp:nvSpPr>
        <dsp:cNvPr id="0" name=""/>
        <dsp:cNvSpPr/>
      </dsp:nvSpPr>
      <dsp:spPr>
        <a:xfrm>
          <a:off x="0" y="0"/>
          <a:ext cx="6374447" cy="1440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LEPSZA PRZYSWAJALNOŚĆ </a:t>
          </a:r>
        </a:p>
      </dsp:txBody>
      <dsp:txXfrm>
        <a:off x="42181" y="42181"/>
        <a:ext cx="4820381" cy="1355818"/>
      </dsp:txXfrm>
    </dsp:sp>
    <dsp:sp modelId="{C2085D48-A36B-4FC0-AA61-E647384C573B}">
      <dsp:nvSpPr>
        <dsp:cNvPr id="0" name=""/>
        <dsp:cNvSpPr/>
      </dsp:nvSpPr>
      <dsp:spPr>
        <a:xfrm>
          <a:off x="562451" y="1680210"/>
          <a:ext cx="6374447" cy="1440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OBNIŻENIE DAWKI</a:t>
          </a:r>
          <a:endParaRPr lang="pl-PL" sz="3400" kern="1200" dirty="0"/>
        </a:p>
      </dsp:txBody>
      <dsp:txXfrm>
        <a:off x="604632" y="1722391"/>
        <a:ext cx="4791517" cy="1355817"/>
      </dsp:txXfrm>
    </dsp:sp>
    <dsp:sp modelId="{D8622237-D93C-430B-9F75-5D1B728951E1}">
      <dsp:nvSpPr>
        <dsp:cNvPr id="0" name=""/>
        <dsp:cNvSpPr/>
      </dsp:nvSpPr>
      <dsp:spPr>
        <a:xfrm>
          <a:off x="1124902" y="3360420"/>
          <a:ext cx="6374447" cy="1440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OBNIŻENIE KOSZTÓW PRODUKCJI</a:t>
          </a:r>
          <a:endParaRPr lang="pl-PL" sz="3400" kern="1200" dirty="0"/>
        </a:p>
      </dsp:txBody>
      <dsp:txXfrm>
        <a:off x="1167083" y="3402601"/>
        <a:ext cx="4791517" cy="1355817"/>
      </dsp:txXfrm>
    </dsp:sp>
    <dsp:sp modelId="{02E44F19-7AE7-499B-8EE1-EC8DDBB64108}">
      <dsp:nvSpPr>
        <dsp:cNvPr id="0" name=""/>
        <dsp:cNvSpPr/>
      </dsp:nvSpPr>
      <dsp:spPr>
        <a:xfrm>
          <a:off x="5438330" y="1092136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5648956" y="1092136"/>
        <a:ext cx="514865" cy="704428"/>
      </dsp:txXfrm>
    </dsp:sp>
    <dsp:sp modelId="{CBF863AC-B6BD-4293-84F9-A5FD05AA6114}">
      <dsp:nvSpPr>
        <dsp:cNvPr id="0" name=""/>
        <dsp:cNvSpPr/>
      </dsp:nvSpPr>
      <dsp:spPr>
        <a:xfrm>
          <a:off x="6000781" y="2762745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211407" y="2762745"/>
        <a:ext cx="514865" cy="704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50FAC8-0C15-4AA7-8B4B-C3800B369D7F}" type="datetimeFigureOut">
              <a:rPr lang="pl-PL" smtClean="0"/>
              <a:t>2017-05-16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5BE272-513B-4E26-8E83-82EEDC02745F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KAPSUŁKA MIĘKKA</a:t>
            </a:r>
            <a:endParaRPr lang="pl-P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4392488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l-PL" sz="8000" dirty="0" smtClean="0"/>
              <a:t>Jak powstaje?</a:t>
            </a:r>
            <a:endParaRPr lang="pl-PL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15" y="2311163"/>
            <a:ext cx="3972480" cy="4553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86978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KAROLINA DZIEKANOWSKA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623911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,,Świat Przemysłu Farmaceutycznego” 1/2016 – przewodnik technologia</a:t>
            </a:r>
          </a:p>
          <a:p>
            <a:r>
              <a:rPr lang="pl-PL" sz="1200" dirty="0"/>
              <a:t> </a:t>
            </a:r>
            <a:r>
              <a:rPr lang="pl-PL" sz="1200" dirty="0" smtClean="0"/>
              <a:t>           ,,Świat Przemysłu Farmaceutycznego” 2/2016 – przewodnik technologia</a:t>
            </a:r>
            <a:endParaRPr lang="pl-PL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6091"/>
            <a:ext cx="2088232" cy="14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pl-PL" dirty="0" smtClean="0"/>
              <a:t>PROCES SUSZENIA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8172400" cy="519566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l-PL" sz="2400" dirty="0" smtClean="0"/>
              <a:t>DRUGA FAZA – NA TACACH W TUNELU SUSZĄCYM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WILGOTONOŚĆ POWIETRZA PONIŻEJ 20 %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TEMPERATURA 22-24 STOPNI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2-3 DNI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REDUKCJA WILGOTNOŚCI 3-8 %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SZYBKOŚĆ SUSZENIA DOSTOSOWANA DO NAJWOLNIEJ ODDAJĄCEGO WODĘ SKŁADNIKA</a:t>
            </a:r>
            <a:endParaRPr lang="pl-P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31" y="3628574"/>
            <a:ext cx="4077269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19" y="188640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POLEROWANIE LUB CZYSZCZENIE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4979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/>
              <a:t>Bębnowa maszyna polerująca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/>
              <a:t>Automatyczny cykl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/>
              <a:t>Czyste bawełniane tkaniny/ ściereczki( niepylące!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/>
              <a:t>Przed procesem nadrukowania </a:t>
            </a:r>
            <a:r>
              <a:rPr lang="pl-PL" sz="2800" smtClean="0"/>
              <a:t>lub powlekania </a:t>
            </a:r>
            <a:r>
              <a:rPr lang="pl-PL" sz="2800" dirty="0" smtClean="0"/>
              <a:t>kapsułek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800" dirty="0"/>
          </a:p>
          <a:p>
            <a:pPr>
              <a:buFont typeface="Wingdings" panose="05000000000000000000" pitchFamily="2" charset="2"/>
              <a:buChar char="ü"/>
            </a:pPr>
            <a:endParaRPr lang="pl-PL" sz="2800" dirty="0" smtClean="0"/>
          </a:p>
          <a:p>
            <a:pPr marL="82296" indent="0">
              <a:buNone/>
            </a:pPr>
            <a:r>
              <a:rPr lang="pl-PL" sz="2800" dirty="0" smtClean="0"/>
              <a:t>Rozpuszczalniki:</a:t>
            </a:r>
          </a:p>
          <a:p>
            <a:r>
              <a:rPr lang="pl-PL" sz="2800" dirty="0" smtClean="0"/>
              <a:t>Odkażający</a:t>
            </a:r>
          </a:p>
          <a:p>
            <a:r>
              <a:rPr lang="pl-PL" sz="2800" dirty="0" smtClean="0"/>
              <a:t>Węglowodorowy o niskiej temp. wrzenia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51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POWLEKANIE KAPSUŁEK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pl-PL" dirty="0" smtClean="0"/>
              <a:t>DOSTARCZENIE ZAWARTOŚCI KAPSUŁKI DO INNEGO MIEJSCA NIŻ DO ŻOŁĄDKA DLA: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Stabilności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Przyswajalności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dirty="0" smtClean="0"/>
              <a:t>Uniknięcia podrażnienia</a:t>
            </a:r>
          </a:p>
          <a:p>
            <a:pPr marL="596646" indent="-514350">
              <a:buFont typeface="+mj-lt"/>
              <a:buAutoNum type="arabicPeriod"/>
            </a:pPr>
            <a:r>
              <a:rPr lang="pl-PL" dirty="0" smtClean="0"/>
              <a:t>MASKOWANIE ZAPACHU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84342"/>
            <a:ext cx="2843808" cy="26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44678"/>
              </p:ext>
            </p:extLst>
          </p:nvPr>
        </p:nvGraphicFramePr>
        <p:xfrm>
          <a:off x="1435100" y="764704"/>
          <a:ext cx="7499350" cy="548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3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9990" y="602128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DZIĘKUJĘ !!!</a:t>
            </a:r>
          </a:p>
        </p:txBody>
      </p:sp>
    </p:spTree>
    <p:extLst>
      <p:ext uri="{BB962C8B-B14F-4D97-AF65-F5344CB8AC3E}">
        <p14:creationId xmlns:p14="http://schemas.microsoft.com/office/powerpoint/2010/main" val="2954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59050"/>
            <a:ext cx="302433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59050"/>
            <a:ext cx="3154705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0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188640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KAPSUŁKI ŻELATYNOWE MIĘKKIE -</a:t>
            </a:r>
            <a:br>
              <a:rPr lang="pl-PL" dirty="0"/>
            </a:br>
            <a:r>
              <a:rPr lang="pl-PL" dirty="0">
                <a:solidFill>
                  <a:srgbClr val="0070C0"/>
                </a:solidFill>
              </a:rPr>
              <a:t>ZALETY</a:t>
            </a:r>
            <a:r>
              <a:rPr lang="pl-PL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466344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Dozowanie płynnych leków</a:t>
            </a:r>
          </a:p>
          <a:p>
            <a:r>
              <a:rPr lang="pl-PL" dirty="0" smtClean="0"/>
              <a:t>Precyzyjność i jednakowość dozy</a:t>
            </a:r>
          </a:p>
          <a:p>
            <a:r>
              <a:rPr lang="pl-PL" dirty="0" smtClean="0"/>
              <a:t>Szybki czas </a:t>
            </a:r>
            <a:r>
              <a:rPr lang="pl-PL" dirty="0" smtClean="0"/>
              <a:t>rozpadu</a:t>
            </a:r>
            <a:endParaRPr lang="pl-PL" dirty="0" smtClean="0"/>
          </a:p>
          <a:p>
            <a:r>
              <a:rPr lang="pl-PL" dirty="0" smtClean="0"/>
              <a:t>Dobra przyswajalność</a:t>
            </a:r>
          </a:p>
          <a:p>
            <a:r>
              <a:rPr lang="pl-PL" dirty="0" smtClean="0"/>
              <a:t>Łatwe formowanie</a:t>
            </a:r>
          </a:p>
          <a:p>
            <a:r>
              <a:rPr lang="pl-PL" dirty="0" smtClean="0"/>
              <a:t>Oszczędność pieniędzy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82296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Popularność wśród konsumentów:</a:t>
            </a:r>
          </a:p>
          <a:p>
            <a:r>
              <a:rPr lang="pl-PL" dirty="0" smtClean="0"/>
              <a:t>Łatwiejsze połykanie</a:t>
            </a:r>
          </a:p>
          <a:p>
            <a:r>
              <a:rPr lang="pl-PL" dirty="0" smtClean="0"/>
              <a:t>Przyjemniejszy smak</a:t>
            </a:r>
          </a:p>
          <a:p>
            <a:r>
              <a:rPr lang="pl-PL" dirty="0" smtClean="0"/>
              <a:t>Bardziej atrakcyjne niż większość tabletek</a:t>
            </a:r>
          </a:p>
          <a:p>
            <a:r>
              <a:rPr lang="pl-PL" dirty="0" smtClean="0"/>
              <a:t>Bardziej przekonujące i bardziej pożądane niż podobne produkty tabletkowane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93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Teoria technologii kapsułek miękkich</a:t>
            </a:r>
            <a:br>
              <a:rPr lang="pl-PL" dirty="0" smtClean="0"/>
            </a:br>
            <a:r>
              <a:rPr lang="pl-PL" sz="3600" dirty="0" smtClean="0"/>
              <a:t>- metoda matrycowa</a:t>
            </a:r>
            <a:br>
              <a:rPr lang="pl-PL" sz="3600" dirty="0" smtClean="0"/>
            </a:br>
            <a:r>
              <a:rPr lang="pl-PL" sz="3600" dirty="0" smtClean="0"/>
              <a:t>-matryca obrotowa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2348880"/>
            <a:ext cx="7416824" cy="3838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ŁATWE DOZOWANIE CIEKŁYCH POSTACI LEKU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PRECYZYJNOŚĆ I JEDNAKOWOŚĆ DOZY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43004"/>
            <a:ext cx="7200800" cy="16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KAPSUŁKA MIĘKKA A TABLETKA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1337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1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KAPSUŁKA MIĘKKA A TABLETKA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7714740" cy="3635362"/>
          </a:xfrm>
        </p:spPr>
      </p:pic>
    </p:spTree>
    <p:extLst>
      <p:ext uri="{BB962C8B-B14F-4D97-AF65-F5344CB8AC3E}">
        <p14:creationId xmlns:p14="http://schemas.microsoft.com/office/powerpoint/2010/main" val="25420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76484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PRZYGOTOWANIE MASY ŻELATYNOWEJ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628800"/>
            <a:ext cx="6554987" cy="417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06972"/>
            <a:ext cx="2627784" cy="24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pl-PL" dirty="0" smtClean="0"/>
              <a:t>PRODUKCJA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5616624" cy="5221560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pl-PL" sz="2000" dirty="0" smtClean="0"/>
              <a:t>PAS ŻELATYNOWY PRZECHODZI PRZEZ SEGMENT DOZUJĄCY</a:t>
            </a:r>
          </a:p>
          <a:p>
            <a:pPr marL="539496" indent="-457200">
              <a:buFont typeface="+mj-lt"/>
              <a:buAutoNum type="arabicPeriod"/>
            </a:pPr>
            <a:r>
              <a:rPr lang="pl-PL" sz="2000" dirty="0" smtClean="0"/>
              <a:t>OTRZYMUJE WYPEŁNIENIE I DEFORMUJE SIĘ W TAKI SPOSÓB ABY WYPEŁNIĆ W CAŁOŚCI OTWORY MATRYCY</a:t>
            </a:r>
          </a:p>
          <a:p>
            <a:pPr marL="539496" indent="-457200">
              <a:buFont typeface="+mj-lt"/>
              <a:buAutoNum type="arabicPeriod"/>
            </a:pPr>
            <a:r>
              <a:rPr lang="pl-PL" sz="2000" dirty="0" smtClean="0"/>
              <a:t>KRAWĘDZIE KAPSUŁKI SĄ ZAMYKANE, ZESPALANE RÓWNOMIERNIE PRZEZ NACISK WYWIERANY PRZEZ ROLKI</a:t>
            </a:r>
          </a:p>
          <a:p>
            <a:pPr marL="539496" indent="-457200">
              <a:buFont typeface="+mj-lt"/>
              <a:buAutoNum type="arabicPeriod"/>
            </a:pPr>
            <a:r>
              <a:rPr lang="pl-PL" sz="2000" dirty="0" smtClean="0"/>
              <a:t>KAPSUŁKI SĄ WYCINANE, GDY PRZECHODZĄ PRZEZ SKRAJNĄ CZĘŚĆ OTWORU</a:t>
            </a:r>
            <a:r>
              <a:rPr lang="pl-PL" sz="2000" dirty="0"/>
              <a:t> </a:t>
            </a:r>
            <a:r>
              <a:rPr lang="pl-PL" sz="2000" dirty="0" smtClean="0"/>
              <a:t>MIĘDZYROLKOWEGO</a:t>
            </a:r>
          </a:p>
          <a:p>
            <a:pPr marL="539496" indent="-457200">
              <a:buFont typeface="+mj-lt"/>
              <a:buAutoNum type="arabicPeriod"/>
            </a:pPr>
            <a:r>
              <a:rPr lang="pl-PL" sz="2000" dirty="0" smtClean="0"/>
              <a:t>KAPSUŁKI SPADAJĄ NA TAŚMOCIĄGI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313184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pl-PL" dirty="0" smtClean="0"/>
              <a:t>PROCES SUSZENIA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47800"/>
            <a:ext cx="8316416" cy="52215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l-PL" sz="2800" dirty="0" smtClean="0"/>
              <a:t>FAZA PIERWSZA – W BĘBNACH SUSZĄCYCH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2400" dirty="0" smtClean="0"/>
              <a:t>SZYBKIE USUNIĘCIE WODY( oraz nadmiar parafiny)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pl-PL" sz="2400" dirty="0"/>
          </a:p>
          <a:p>
            <a:pPr algn="ctr">
              <a:buFont typeface="Wingdings" panose="05000000000000000000" pitchFamily="2" charset="2"/>
              <a:buChar char="ü"/>
            </a:pPr>
            <a:endParaRPr lang="pl-PL" sz="2400" dirty="0" smtClean="0"/>
          </a:p>
          <a:p>
            <a:pPr marL="82296" indent="0">
              <a:buNone/>
            </a:pPr>
            <a:r>
              <a:rPr lang="pl-PL" sz="2400" dirty="0" smtClean="0"/>
              <a:t>CZYNNIKI OGRANICZAJĄCE: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Graniczna warstwa wilgotnego powietrza otaczającego kapsułkę, której grubość może być zredukowana przez				 zwiększenie wentylacji suchego powietrza na			 zewnątrz kapsułki</a:t>
            </a:r>
          </a:p>
          <a:p>
            <a:r>
              <a:rPr lang="pl-PL" sz="2000" dirty="0" smtClean="0"/>
              <a:t>Szybkość z jaką woda dyfunduje przez			</a:t>
            </a:r>
          </a:p>
          <a:p>
            <a:pPr marL="82296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żelatynę kapsułki na zewnątrz.</a:t>
            </a:r>
          </a:p>
          <a:p>
            <a:pPr marL="82296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(zależna od temp, ilości plastyfikatora </a:t>
            </a:r>
          </a:p>
          <a:p>
            <a:pPr marL="82296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w kapsułce, typu wypełnienia)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79" y="4131394"/>
            <a:ext cx="3191321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314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KAPSUŁKA MIĘKKA</vt:lpstr>
      <vt:lpstr>PowerPoint Presentation</vt:lpstr>
      <vt:lpstr>KAPSUŁKI ŻELATYNOWE MIĘKKIE - ZALETY:</vt:lpstr>
      <vt:lpstr>Teoria technologii kapsułek miękkich - metoda matrycowa -matryca obrotowa</vt:lpstr>
      <vt:lpstr>KAPSUŁKA MIĘKKA A TABLETKA</vt:lpstr>
      <vt:lpstr>KAPSUŁKA MIĘKKA A TABLETKA</vt:lpstr>
      <vt:lpstr>PRZYGOTOWANIE MASY ŻELATYNOWEJ</vt:lpstr>
      <vt:lpstr>PRODUKCJA</vt:lpstr>
      <vt:lpstr>PROCES SUSZENIA</vt:lpstr>
      <vt:lpstr>PROCES SUSZENIA</vt:lpstr>
      <vt:lpstr>POLEROWANIE LUB CZYSZCZENIE</vt:lpstr>
      <vt:lpstr>POWLEKANIE KAPSUŁEK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PRZYGOTOWANIE MASY ŻELATYNOWEJ</dc:title>
  <dc:creator>Karola</dc:creator>
  <cp:lastModifiedBy>Karola</cp:lastModifiedBy>
  <cp:revision>16</cp:revision>
  <dcterms:created xsi:type="dcterms:W3CDTF">2017-04-03T17:45:47Z</dcterms:created>
  <dcterms:modified xsi:type="dcterms:W3CDTF">2017-05-16T12:50:16Z</dcterms:modified>
</cp:coreProperties>
</file>