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7" r:id="rId5"/>
    <p:sldId id="268" r:id="rId6"/>
    <p:sldId id="265" r:id="rId7"/>
    <p:sldId id="258" r:id="rId8"/>
    <p:sldId id="259" r:id="rId9"/>
    <p:sldId id="260" r:id="rId10"/>
    <p:sldId id="261" r:id="rId11"/>
    <p:sldId id="262" r:id="rId12"/>
    <p:sldId id="263" r:id="rId13"/>
    <p:sldId id="269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02CCCA-401D-4321-A34C-24BACA7AE21B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A53DE59-5EAA-4000-97F0-F251F8DF3748}">
      <dgm:prSet phldrT="[Tekst]"/>
      <dgm:spPr/>
      <dgm:t>
        <a:bodyPr/>
        <a:lstStyle/>
        <a:p>
          <a:r>
            <a:rPr lang="pl-PL" dirty="0" smtClean="0"/>
            <a:t>W przypadku </a:t>
          </a:r>
          <a:r>
            <a:rPr lang="pl-PL" u="sng" dirty="0" smtClean="0"/>
            <a:t>ciał stałych </a:t>
          </a:r>
          <a:r>
            <a:rPr lang="pl-PL" dirty="0" smtClean="0"/>
            <a:t>– słaba kontrola wagi wypełnienia oraz trudności w osiągnięciu dobrych właściwości płynięcia proszku. </a:t>
          </a:r>
          <a:endParaRPr lang="pl-PL" dirty="0"/>
        </a:p>
      </dgm:t>
    </dgm:pt>
    <dgm:pt modelId="{8C74B6B2-B29A-4174-930B-521CE3B2BDF9}" type="parTrans" cxnId="{2D53B292-C2E5-4FB0-B048-EC81D54092F0}">
      <dgm:prSet/>
      <dgm:spPr/>
      <dgm:t>
        <a:bodyPr/>
        <a:lstStyle/>
        <a:p>
          <a:endParaRPr lang="pl-PL"/>
        </a:p>
      </dgm:t>
    </dgm:pt>
    <dgm:pt modelId="{6597FB44-FAEF-4329-B907-C40F3F94FBCD}" type="sibTrans" cxnId="{2D53B292-C2E5-4FB0-B048-EC81D54092F0}">
      <dgm:prSet/>
      <dgm:spPr/>
      <dgm:t>
        <a:bodyPr/>
        <a:lstStyle/>
        <a:p>
          <a:endParaRPr lang="pl-PL"/>
        </a:p>
      </dgm:t>
    </dgm:pt>
    <dgm:pt modelId="{FBB45645-FD35-4A79-8990-8587F56B2F2E}">
      <dgm:prSet phldrT="[Tekst]"/>
      <dgm:spPr/>
      <dgm:t>
        <a:bodyPr/>
        <a:lstStyle/>
        <a:p>
          <a:r>
            <a:rPr lang="pl-PL" u="sng" dirty="0" smtClean="0"/>
            <a:t>Ciecze</a:t>
          </a:r>
          <a:r>
            <a:rPr lang="pl-PL" dirty="0" smtClean="0"/>
            <a:t> o bardzo małej lepkości mogą wyciekać z dwuczęściowych powłok zaraz po napełnieniu. Może dojść również do rozpryskiwania cieczy podczas napełniania kapsułki.</a:t>
          </a:r>
          <a:endParaRPr lang="pl-PL" dirty="0"/>
        </a:p>
      </dgm:t>
    </dgm:pt>
    <dgm:pt modelId="{98AC1024-D0F4-4A7F-B09B-1A491A5A9A86}" type="parTrans" cxnId="{8E49AD31-5F4C-41DA-8A2F-5C9FA6256167}">
      <dgm:prSet/>
      <dgm:spPr/>
      <dgm:t>
        <a:bodyPr/>
        <a:lstStyle/>
        <a:p>
          <a:endParaRPr lang="pl-PL"/>
        </a:p>
      </dgm:t>
    </dgm:pt>
    <dgm:pt modelId="{8E7CB3E3-5AD6-46B7-8840-9EB2906F1314}" type="sibTrans" cxnId="{8E49AD31-5F4C-41DA-8A2F-5C9FA6256167}">
      <dgm:prSet/>
      <dgm:spPr/>
      <dgm:t>
        <a:bodyPr/>
        <a:lstStyle/>
        <a:p>
          <a:endParaRPr lang="pl-PL"/>
        </a:p>
      </dgm:t>
    </dgm:pt>
    <dgm:pt modelId="{AA6FBA10-8A6B-4AE2-8A15-E457BD3743D5}" type="pres">
      <dgm:prSet presAssocID="{3302CCCA-401D-4321-A34C-24BACA7AE21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A73CD8C-1E47-4D66-9802-5F6450128719}" type="pres">
      <dgm:prSet presAssocID="{DA53DE59-5EAA-4000-97F0-F251F8DF3748}" presName="arrow" presStyleLbl="node1" presStyleIdx="0" presStyleCnt="2" custRadScaleRad="104132" custRadScaleInc="494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93C071-23E7-438A-83EC-EE1AE70127FF}" type="pres">
      <dgm:prSet presAssocID="{FBB45645-FD35-4A79-8990-8587F56B2F2E}" presName="arrow" presStyleLbl="node1" presStyleIdx="1" presStyleCnt="2" custRadScaleRad="98396" custRadScaleInc="-41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594B555-3E31-432D-9306-F5D9DC47140D}" type="presOf" srcId="{FBB45645-FD35-4A79-8990-8587F56B2F2E}" destId="{F293C071-23E7-438A-83EC-EE1AE70127FF}" srcOrd="0" destOrd="0" presId="urn:microsoft.com/office/officeart/2005/8/layout/arrow1"/>
    <dgm:cxn modelId="{B1BD543F-C75B-4B11-8BD0-2593BB5CCF53}" type="presOf" srcId="{3302CCCA-401D-4321-A34C-24BACA7AE21B}" destId="{AA6FBA10-8A6B-4AE2-8A15-E457BD3743D5}" srcOrd="0" destOrd="0" presId="urn:microsoft.com/office/officeart/2005/8/layout/arrow1"/>
    <dgm:cxn modelId="{A9175789-944F-4185-B61C-23FCBF78AA37}" type="presOf" srcId="{DA53DE59-5EAA-4000-97F0-F251F8DF3748}" destId="{7A73CD8C-1E47-4D66-9802-5F6450128719}" srcOrd="0" destOrd="0" presId="urn:microsoft.com/office/officeart/2005/8/layout/arrow1"/>
    <dgm:cxn modelId="{2D53B292-C2E5-4FB0-B048-EC81D54092F0}" srcId="{3302CCCA-401D-4321-A34C-24BACA7AE21B}" destId="{DA53DE59-5EAA-4000-97F0-F251F8DF3748}" srcOrd="0" destOrd="0" parTransId="{8C74B6B2-B29A-4174-930B-521CE3B2BDF9}" sibTransId="{6597FB44-FAEF-4329-B907-C40F3F94FBCD}"/>
    <dgm:cxn modelId="{8E49AD31-5F4C-41DA-8A2F-5C9FA6256167}" srcId="{3302CCCA-401D-4321-A34C-24BACA7AE21B}" destId="{FBB45645-FD35-4A79-8990-8587F56B2F2E}" srcOrd="1" destOrd="0" parTransId="{98AC1024-D0F4-4A7F-B09B-1A491A5A9A86}" sibTransId="{8E7CB3E3-5AD6-46B7-8840-9EB2906F1314}"/>
    <dgm:cxn modelId="{61AA07A3-A1A9-4CD4-9819-D9A86E2D26D2}" type="presParOf" srcId="{AA6FBA10-8A6B-4AE2-8A15-E457BD3743D5}" destId="{7A73CD8C-1E47-4D66-9802-5F6450128719}" srcOrd="0" destOrd="0" presId="urn:microsoft.com/office/officeart/2005/8/layout/arrow1"/>
    <dgm:cxn modelId="{997FA87F-F7D2-427F-B710-2EFDAC9F9A4C}" type="presParOf" srcId="{AA6FBA10-8A6B-4AE2-8A15-E457BD3743D5}" destId="{F293C071-23E7-438A-83EC-EE1AE70127F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81FDFC-315E-4DF5-877A-D9894B3DBF29}" type="doc">
      <dgm:prSet loTypeId="urn:microsoft.com/office/officeart/2005/8/layout/equation2" loCatId="relationship" qsTypeId="urn:microsoft.com/office/officeart/2005/8/quickstyle/simple1" qsCatId="simple" csTypeId="urn:microsoft.com/office/officeart/2005/8/colors/accent4_3" csCatId="accent4" phldr="1"/>
      <dgm:spPr/>
    </dgm:pt>
    <dgm:pt modelId="{94FDAB34-A550-4DC4-9F58-41CD62EE286F}">
      <dgm:prSet phldrT="[Tekst]"/>
      <dgm:spPr/>
      <dgm:t>
        <a:bodyPr/>
        <a:lstStyle/>
        <a:p>
          <a:r>
            <a:rPr lang="pl-PL" dirty="0" smtClean="0"/>
            <a:t>Dawka jednostkowa</a:t>
          </a:r>
          <a:endParaRPr lang="pl-PL" dirty="0"/>
        </a:p>
      </dgm:t>
    </dgm:pt>
    <dgm:pt modelId="{8D526E1C-12C7-4016-BF27-8E3F430C318D}" type="parTrans" cxnId="{9A2CC035-6623-4D62-AFCC-A6A5525267EC}">
      <dgm:prSet/>
      <dgm:spPr/>
      <dgm:t>
        <a:bodyPr/>
        <a:lstStyle/>
        <a:p>
          <a:endParaRPr lang="pl-PL"/>
        </a:p>
      </dgm:t>
    </dgm:pt>
    <dgm:pt modelId="{9FE81B69-3664-40F2-AC0D-86C185AF228A}" type="sibTrans" cxnId="{9A2CC035-6623-4D62-AFCC-A6A5525267EC}">
      <dgm:prSet/>
      <dgm:spPr/>
      <dgm:t>
        <a:bodyPr/>
        <a:lstStyle/>
        <a:p>
          <a:endParaRPr lang="pl-PL"/>
        </a:p>
      </dgm:t>
    </dgm:pt>
    <dgm:pt modelId="{C6755F93-49F5-4DEA-B092-F3B809C66EB8}">
      <dgm:prSet phldrT="[Tekst]"/>
      <dgm:spPr/>
      <dgm:t>
        <a:bodyPr/>
        <a:lstStyle/>
        <a:p>
          <a:r>
            <a:rPr lang="pl-PL" dirty="0" smtClean="0"/>
            <a:t>Rodzaj stosowanego preparatu</a:t>
          </a:r>
          <a:endParaRPr lang="pl-PL" dirty="0"/>
        </a:p>
      </dgm:t>
    </dgm:pt>
    <dgm:pt modelId="{0438F14A-A313-4C43-959D-FD11E2CC33D6}" type="parTrans" cxnId="{B759F9AF-E91F-40FB-AF33-DC9E8C849DE5}">
      <dgm:prSet/>
      <dgm:spPr/>
      <dgm:t>
        <a:bodyPr/>
        <a:lstStyle/>
        <a:p>
          <a:endParaRPr lang="pl-PL"/>
        </a:p>
      </dgm:t>
    </dgm:pt>
    <dgm:pt modelId="{C0E7EF6C-BFC9-4909-BD92-D6608BA268AB}" type="sibTrans" cxnId="{B759F9AF-E91F-40FB-AF33-DC9E8C849DE5}">
      <dgm:prSet/>
      <dgm:spPr/>
      <dgm:t>
        <a:bodyPr/>
        <a:lstStyle/>
        <a:p>
          <a:endParaRPr lang="pl-PL"/>
        </a:p>
      </dgm:t>
    </dgm:pt>
    <dgm:pt modelId="{7F42F14B-CBDC-4821-AF6A-95352F3F2B50}">
      <dgm:prSet phldrT="[Tekst]"/>
      <dgm:spPr/>
      <dgm:t>
        <a:bodyPr/>
        <a:lstStyle/>
        <a:p>
          <a:r>
            <a:rPr lang="pl-PL" dirty="0" smtClean="0"/>
            <a:t>Rozmiar kapsułek i masa wypełnienia</a:t>
          </a:r>
          <a:endParaRPr lang="pl-PL" dirty="0"/>
        </a:p>
      </dgm:t>
    </dgm:pt>
    <dgm:pt modelId="{8D49B607-9B8E-4BAC-BD9B-A6EAA82FEAD9}" type="parTrans" cxnId="{CB10C291-B5DA-446F-A8D6-00AFDCA5F7AA}">
      <dgm:prSet/>
      <dgm:spPr/>
      <dgm:t>
        <a:bodyPr/>
        <a:lstStyle/>
        <a:p>
          <a:endParaRPr lang="pl-PL"/>
        </a:p>
      </dgm:t>
    </dgm:pt>
    <dgm:pt modelId="{0DBEDC1B-BD80-4CBD-B1B0-F46594970CE2}" type="sibTrans" cxnId="{CB10C291-B5DA-446F-A8D6-00AFDCA5F7AA}">
      <dgm:prSet/>
      <dgm:spPr/>
      <dgm:t>
        <a:bodyPr/>
        <a:lstStyle/>
        <a:p>
          <a:endParaRPr lang="pl-PL"/>
        </a:p>
      </dgm:t>
    </dgm:pt>
    <dgm:pt modelId="{FFF35541-08C8-4AAC-87CA-71185E1ADC11}" type="pres">
      <dgm:prSet presAssocID="{2C81FDFC-315E-4DF5-877A-D9894B3DBF29}" presName="Name0" presStyleCnt="0">
        <dgm:presLayoutVars>
          <dgm:dir/>
          <dgm:resizeHandles val="exact"/>
        </dgm:presLayoutVars>
      </dgm:prSet>
      <dgm:spPr/>
    </dgm:pt>
    <dgm:pt modelId="{8F087084-AB2E-4439-9B64-9FBA2CFD316C}" type="pres">
      <dgm:prSet presAssocID="{2C81FDFC-315E-4DF5-877A-D9894B3DBF29}" presName="vNodes" presStyleCnt="0"/>
      <dgm:spPr/>
    </dgm:pt>
    <dgm:pt modelId="{14F01E7A-503E-4D5C-AD2A-55E37590E1F6}" type="pres">
      <dgm:prSet presAssocID="{94FDAB34-A550-4DC4-9F58-41CD62EE286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7AA15B-0726-4B23-9687-681C5C561BFE}" type="pres">
      <dgm:prSet presAssocID="{9FE81B69-3664-40F2-AC0D-86C185AF228A}" presName="spacerT" presStyleCnt="0"/>
      <dgm:spPr/>
    </dgm:pt>
    <dgm:pt modelId="{223D8A7E-557B-4C78-A5B0-7A81B714C874}" type="pres">
      <dgm:prSet presAssocID="{9FE81B69-3664-40F2-AC0D-86C185AF228A}" presName="sibTrans" presStyleLbl="sibTrans2D1" presStyleIdx="0" presStyleCnt="2"/>
      <dgm:spPr/>
      <dgm:t>
        <a:bodyPr/>
        <a:lstStyle/>
        <a:p>
          <a:endParaRPr lang="pl-PL"/>
        </a:p>
      </dgm:t>
    </dgm:pt>
    <dgm:pt modelId="{BA23EB81-3F09-4B98-A1ED-0AE3014BCF09}" type="pres">
      <dgm:prSet presAssocID="{9FE81B69-3664-40F2-AC0D-86C185AF228A}" presName="spacerB" presStyleCnt="0"/>
      <dgm:spPr/>
    </dgm:pt>
    <dgm:pt modelId="{91D83A01-6886-4E0C-B17E-6C79C55EB139}" type="pres">
      <dgm:prSet presAssocID="{C6755F93-49F5-4DEA-B092-F3B809C66EB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35D661-CE25-4886-9623-22C4DDCBAC98}" type="pres">
      <dgm:prSet presAssocID="{2C81FDFC-315E-4DF5-877A-D9894B3DBF29}" presName="sibTransLast" presStyleLbl="sibTrans2D1" presStyleIdx="1" presStyleCnt="2"/>
      <dgm:spPr/>
      <dgm:t>
        <a:bodyPr/>
        <a:lstStyle/>
        <a:p>
          <a:endParaRPr lang="pl-PL"/>
        </a:p>
      </dgm:t>
    </dgm:pt>
    <dgm:pt modelId="{86876999-15EA-4C85-8FD8-E338BFA44B02}" type="pres">
      <dgm:prSet presAssocID="{2C81FDFC-315E-4DF5-877A-D9894B3DBF29}" presName="connectorText" presStyleLbl="sibTrans2D1" presStyleIdx="1" presStyleCnt="2"/>
      <dgm:spPr/>
      <dgm:t>
        <a:bodyPr/>
        <a:lstStyle/>
        <a:p>
          <a:endParaRPr lang="pl-PL"/>
        </a:p>
      </dgm:t>
    </dgm:pt>
    <dgm:pt modelId="{AC81C185-1E11-4957-9758-4037400AFAB8}" type="pres">
      <dgm:prSet presAssocID="{2C81FDFC-315E-4DF5-877A-D9894B3DBF29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B10C291-B5DA-446F-A8D6-00AFDCA5F7AA}" srcId="{2C81FDFC-315E-4DF5-877A-D9894B3DBF29}" destId="{7F42F14B-CBDC-4821-AF6A-95352F3F2B50}" srcOrd="2" destOrd="0" parTransId="{8D49B607-9B8E-4BAC-BD9B-A6EAA82FEAD9}" sibTransId="{0DBEDC1B-BD80-4CBD-B1B0-F46594970CE2}"/>
    <dgm:cxn modelId="{AC1A4479-8A35-470C-8E45-6991E89A2419}" type="presOf" srcId="{C0E7EF6C-BFC9-4909-BD92-D6608BA268AB}" destId="{E435D661-CE25-4886-9623-22C4DDCBAC98}" srcOrd="0" destOrd="0" presId="urn:microsoft.com/office/officeart/2005/8/layout/equation2"/>
    <dgm:cxn modelId="{3D508CD1-EC7B-4D36-BA94-2864BB41A33A}" type="presOf" srcId="{2C81FDFC-315E-4DF5-877A-D9894B3DBF29}" destId="{FFF35541-08C8-4AAC-87CA-71185E1ADC11}" srcOrd="0" destOrd="0" presId="urn:microsoft.com/office/officeart/2005/8/layout/equation2"/>
    <dgm:cxn modelId="{9A2CC035-6623-4D62-AFCC-A6A5525267EC}" srcId="{2C81FDFC-315E-4DF5-877A-D9894B3DBF29}" destId="{94FDAB34-A550-4DC4-9F58-41CD62EE286F}" srcOrd="0" destOrd="0" parTransId="{8D526E1C-12C7-4016-BF27-8E3F430C318D}" sibTransId="{9FE81B69-3664-40F2-AC0D-86C185AF228A}"/>
    <dgm:cxn modelId="{9199B3B9-250F-4DBE-B5F7-1BBC435DED45}" type="presOf" srcId="{C6755F93-49F5-4DEA-B092-F3B809C66EB8}" destId="{91D83A01-6886-4E0C-B17E-6C79C55EB139}" srcOrd="0" destOrd="0" presId="urn:microsoft.com/office/officeart/2005/8/layout/equation2"/>
    <dgm:cxn modelId="{57F5DBB6-AF4B-4698-85CC-60517FE4978E}" type="presOf" srcId="{9FE81B69-3664-40F2-AC0D-86C185AF228A}" destId="{223D8A7E-557B-4C78-A5B0-7A81B714C874}" srcOrd="0" destOrd="0" presId="urn:microsoft.com/office/officeart/2005/8/layout/equation2"/>
    <dgm:cxn modelId="{21DF6C67-B3CB-4338-8F2F-B3613AD60CD4}" type="presOf" srcId="{94FDAB34-A550-4DC4-9F58-41CD62EE286F}" destId="{14F01E7A-503E-4D5C-AD2A-55E37590E1F6}" srcOrd="0" destOrd="0" presId="urn:microsoft.com/office/officeart/2005/8/layout/equation2"/>
    <dgm:cxn modelId="{B759F9AF-E91F-40FB-AF33-DC9E8C849DE5}" srcId="{2C81FDFC-315E-4DF5-877A-D9894B3DBF29}" destId="{C6755F93-49F5-4DEA-B092-F3B809C66EB8}" srcOrd="1" destOrd="0" parTransId="{0438F14A-A313-4C43-959D-FD11E2CC33D6}" sibTransId="{C0E7EF6C-BFC9-4909-BD92-D6608BA268AB}"/>
    <dgm:cxn modelId="{59E80A91-B7F0-492A-940B-821B525FF025}" type="presOf" srcId="{7F42F14B-CBDC-4821-AF6A-95352F3F2B50}" destId="{AC81C185-1E11-4957-9758-4037400AFAB8}" srcOrd="0" destOrd="0" presId="urn:microsoft.com/office/officeart/2005/8/layout/equation2"/>
    <dgm:cxn modelId="{3094D401-E99A-4B23-B95B-1495AB0936A9}" type="presOf" srcId="{C0E7EF6C-BFC9-4909-BD92-D6608BA268AB}" destId="{86876999-15EA-4C85-8FD8-E338BFA44B02}" srcOrd="1" destOrd="0" presId="urn:microsoft.com/office/officeart/2005/8/layout/equation2"/>
    <dgm:cxn modelId="{6221EBC6-C87D-412A-9D2C-86BFC20F672A}" type="presParOf" srcId="{FFF35541-08C8-4AAC-87CA-71185E1ADC11}" destId="{8F087084-AB2E-4439-9B64-9FBA2CFD316C}" srcOrd="0" destOrd="0" presId="urn:microsoft.com/office/officeart/2005/8/layout/equation2"/>
    <dgm:cxn modelId="{B6F74986-BCEF-4171-97A1-70F4C33F72A3}" type="presParOf" srcId="{8F087084-AB2E-4439-9B64-9FBA2CFD316C}" destId="{14F01E7A-503E-4D5C-AD2A-55E37590E1F6}" srcOrd="0" destOrd="0" presId="urn:microsoft.com/office/officeart/2005/8/layout/equation2"/>
    <dgm:cxn modelId="{A50CCB0F-B0F7-49C0-8642-9D02FA44C613}" type="presParOf" srcId="{8F087084-AB2E-4439-9B64-9FBA2CFD316C}" destId="{AC7AA15B-0726-4B23-9687-681C5C561BFE}" srcOrd="1" destOrd="0" presId="urn:microsoft.com/office/officeart/2005/8/layout/equation2"/>
    <dgm:cxn modelId="{EC65E7CB-C40B-468A-8FC2-8EE35E5B89BE}" type="presParOf" srcId="{8F087084-AB2E-4439-9B64-9FBA2CFD316C}" destId="{223D8A7E-557B-4C78-A5B0-7A81B714C874}" srcOrd="2" destOrd="0" presId="urn:microsoft.com/office/officeart/2005/8/layout/equation2"/>
    <dgm:cxn modelId="{90CE49C3-A5DF-4A77-9EF6-38B4C3EE7AEC}" type="presParOf" srcId="{8F087084-AB2E-4439-9B64-9FBA2CFD316C}" destId="{BA23EB81-3F09-4B98-A1ED-0AE3014BCF09}" srcOrd="3" destOrd="0" presId="urn:microsoft.com/office/officeart/2005/8/layout/equation2"/>
    <dgm:cxn modelId="{6CAC870D-F104-476C-8A91-F733BE8D1D52}" type="presParOf" srcId="{8F087084-AB2E-4439-9B64-9FBA2CFD316C}" destId="{91D83A01-6886-4E0C-B17E-6C79C55EB139}" srcOrd="4" destOrd="0" presId="urn:microsoft.com/office/officeart/2005/8/layout/equation2"/>
    <dgm:cxn modelId="{A0F86C40-AB1A-4F96-93B6-B5DF8F605577}" type="presParOf" srcId="{FFF35541-08C8-4AAC-87CA-71185E1ADC11}" destId="{E435D661-CE25-4886-9623-22C4DDCBAC98}" srcOrd="1" destOrd="0" presId="urn:microsoft.com/office/officeart/2005/8/layout/equation2"/>
    <dgm:cxn modelId="{6B900CCF-D4BB-4A8C-9E7B-C15DDB220B34}" type="presParOf" srcId="{E435D661-CE25-4886-9623-22C4DDCBAC98}" destId="{86876999-15EA-4C85-8FD8-E338BFA44B02}" srcOrd="0" destOrd="0" presId="urn:microsoft.com/office/officeart/2005/8/layout/equation2"/>
    <dgm:cxn modelId="{A9C31C1F-5366-4655-9491-9767FCF76C0D}" type="presParOf" srcId="{FFF35541-08C8-4AAC-87CA-71185E1ADC11}" destId="{AC81C185-1E11-4957-9758-4037400AFAB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BA5E40-5129-4F4D-B0C9-101C8A1DBB8A}" type="doc">
      <dgm:prSet loTypeId="urn:microsoft.com/office/officeart/2005/8/layout/chevron2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pl-PL"/>
        </a:p>
      </dgm:t>
    </dgm:pt>
    <dgm:pt modelId="{7F3F3FB9-BA44-43A8-B6D4-FDD1E5D64EA1}">
      <dgm:prSet phldrT="[Tekst]"/>
      <dgm:spPr/>
      <dgm:t>
        <a:bodyPr/>
        <a:lstStyle/>
        <a:p>
          <a:endParaRPr lang="pl-PL" dirty="0"/>
        </a:p>
      </dgm:t>
    </dgm:pt>
    <dgm:pt modelId="{B7E7E5E4-A457-4807-A98D-2BB0F0C6983F}" type="parTrans" cxnId="{B1530ABA-3B6E-4E2F-84EA-A571CBA5C9D2}">
      <dgm:prSet/>
      <dgm:spPr/>
      <dgm:t>
        <a:bodyPr/>
        <a:lstStyle/>
        <a:p>
          <a:endParaRPr lang="pl-PL"/>
        </a:p>
      </dgm:t>
    </dgm:pt>
    <dgm:pt modelId="{9615F6E1-AC93-4938-A7A1-C11AEB641372}" type="sibTrans" cxnId="{B1530ABA-3B6E-4E2F-84EA-A571CBA5C9D2}">
      <dgm:prSet/>
      <dgm:spPr/>
      <dgm:t>
        <a:bodyPr/>
        <a:lstStyle/>
        <a:p>
          <a:endParaRPr lang="pl-PL"/>
        </a:p>
      </dgm:t>
    </dgm:pt>
    <dgm:pt modelId="{8BED15DE-85D5-43D9-9B38-7FFE74C63579}">
      <dgm:prSet phldrT="[Tekst]"/>
      <dgm:spPr/>
      <dgm:t>
        <a:bodyPr/>
        <a:lstStyle/>
        <a:p>
          <a:endParaRPr lang="pl-PL" dirty="0"/>
        </a:p>
      </dgm:t>
    </dgm:pt>
    <dgm:pt modelId="{F1052AD3-25C0-46FE-83CB-CC3632A16BB6}" type="parTrans" cxnId="{91AE2D4A-DE64-48AB-9908-AD05BBA7B437}">
      <dgm:prSet/>
      <dgm:spPr/>
      <dgm:t>
        <a:bodyPr/>
        <a:lstStyle/>
        <a:p>
          <a:endParaRPr lang="pl-PL"/>
        </a:p>
      </dgm:t>
    </dgm:pt>
    <dgm:pt modelId="{A806DD7F-7585-4384-A49A-75DB99DC34C5}" type="sibTrans" cxnId="{91AE2D4A-DE64-48AB-9908-AD05BBA7B437}">
      <dgm:prSet/>
      <dgm:spPr/>
      <dgm:t>
        <a:bodyPr/>
        <a:lstStyle/>
        <a:p>
          <a:endParaRPr lang="pl-PL"/>
        </a:p>
      </dgm:t>
    </dgm:pt>
    <dgm:pt modelId="{D64AB137-745A-40EA-9719-BE122432DF1E}">
      <dgm:prSet phldrT="[Tekst]" custT="1"/>
      <dgm:spPr/>
      <dgm:t>
        <a:bodyPr/>
        <a:lstStyle/>
        <a:p>
          <a:r>
            <a:rPr lang="pl-PL" sz="2400" dirty="0" smtClean="0"/>
            <a:t>Umieszczenie pod próżnią w zbiorniku ze stali nierdzewnej</a:t>
          </a:r>
          <a:endParaRPr lang="pl-PL" sz="2400" dirty="0"/>
        </a:p>
      </dgm:t>
    </dgm:pt>
    <dgm:pt modelId="{D88B46E9-84D2-4963-AEB8-1FC52BB33087}" type="parTrans" cxnId="{83164B78-C987-4745-BC85-9E8BDF91E005}">
      <dgm:prSet/>
      <dgm:spPr/>
      <dgm:t>
        <a:bodyPr/>
        <a:lstStyle/>
        <a:p>
          <a:endParaRPr lang="pl-PL"/>
        </a:p>
      </dgm:t>
    </dgm:pt>
    <dgm:pt modelId="{8898A126-DA53-42D0-8623-AA549E2B9294}" type="sibTrans" cxnId="{83164B78-C987-4745-BC85-9E8BDF91E005}">
      <dgm:prSet/>
      <dgm:spPr/>
      <dgm:t>
        <a:bodyPr/>
        <a:lstStyle/>
        <a:p>
          <a:endParaRPr lang="pl-PL"/>
        </a:p>
      </dgm:t>
    </dgm:pt>
    <dgm:pt modelId="{DDFD6C0D-27D4-4149-87D5-AF64ADC17381}">
      <dgm:prSet phldrT="[Tekst]"/>
      <dgm:spPr/>
      <dgm:t>
        <a:bodyPr/>
        <a:lstStyle/>
        <a:p>
          <a:endParaRPr lang="pl-PL" dirty="0"/>
        </a:p>
      </dgm:t>
    </dgm:pt>
    <dgm:pt modelId="{99F84BE7-DCEF-4614-B605-2105ECAC0926}" type="parTrans" cxnId="{C249D3D2-8A17-48A6-8609-D52135DBD4B4}">
      <dgm:prSet/>
      <dgm:spPr/>
      <dgm:t>
        <a:bodyPr/>
        <a:lstStyle/>
        <a:p>
          <a:endParaRPr lang="pl-PL"/>
        </a:p>
      </dgm:t>
    </dgm:pt>
    <dgm:pt modelId="{E35E3B52-5157-4AAC-8B84-44E8E7B6BF8B}" type="sibTrans" cxnId="{C249D3D2-8A17-48A6-8609-D52135DBD4B4}">
      <dgm:prSet/>
      <dgm:spPr/>
      <dgm:t>
        <a:bodyPr/>
        <a:lstStyle/>
        <a:p>
          <a:endParaRPr lang="pl-PL"/>
        </a:p>
      </dgm:t>
    </dgm:pt>
    <dgm:pt modelId="{3C504A77-6CCC-46BC-8456-CC5FBCE907F8}">
      <dgm:prSet phldrT="[Tekst]" custT="1"/>
      <dgm:spPr/>
      <dgm:t>
        <a:bodyPr/>
        <a:lstStyle/>
        <a:p>
          <a:r>
            <a:rPr lang="pl-PL" sz="2400" dirty="0" smtClean="0"/>
            <a:t>Mieszanie do rozpuszczenia</a:t>
          </a:r>
          <a:endParaRPr lang="pl-PL" sz="2400" dirty="0"/>
        </a:p>
      </dgm:t>
    </dgm:pt>
    <dgm:pt modelId="{4E9E27DA-EDE4-4731-A9BA-BDD5B6C63CD3}" type="parTrans" cxnId="{B279524A-A247-4EB7-A677-05091C08F1E7}">
      <dgm:prSet/>
      <dgm:spPr/>
      <dgm:t>
        <a:bodyPr/>
        <a:lstStyle/>
        <a:p>
          <a:endParaRPr lang="pl-PL"/>
        </a:p>
      </dgm:t>
    </dgm:pt>
    <dgm:pt modelId="{0678D61E-9B4E-46FB-AC56-8CAB20273AB7}" type="sibTrans" cxnId="{B279524A-A247-4EB7-A677-05091C08F1E7}">
      <dgm:prSet/>
      <dgm:spPr/>
      <dgm:t>
        <a:bodyPr/>
        <a:lstStyle/>
        <a:p>
          <a:endParaRPr lang="pl-PL"/>
        </a:p>
      </dgm:t>
    </dgm:pt>
    <dgm:pt modelId="{86BAE863-2D56-4CF4-8586-04CB3DB102B4}">
      <dgm:prSet phldrT="[Tekst]"/>
      <dgm:spPr/>
      <dgm:t>
        <a:bodyPr/>
        <a:lstStyle/>
        <a:p>
          <a:endParaRPr lang="pl-PL" dirty="0"/>
        </a:p>
      </dgm:t>
    </dgm:pt>
    <dgm:pt modelId="{32C33FB5-0CA2-4E2C-87C0-9C71C3139390}" type="parTrans" cxnId="{C5842DE1-B14E-46F3-B220-25EEC074230B}">
      <dgm:prSet/>
      <dgm:spPr/>
      <dgm:t>
        <a:bodyPr/>
        <a:lstStyle/>
        <a:p>
          <a:endParaRPr lang="pl-PL"/>
        </a:p>
      </dgm:t>
    </dgm:pt>
    <dgm:pt modelId="{36BE7CB7-FBA0-4EC8-805F-7813AC2400DF}" type="sibTrans" cxnId="{C5842DE1-B14E-46F3-B220-25EEC074230B}">
      <dgm:prSet/>
      <dgm:spPr/>
      <dgm:t>
        <a:bodyPr/>
        <a:lstStyle/>
        <a:p>
          <a:endParaRPr lang="pl-PL"/>
        </a:p>
      </dgm:t>
    </dgm:pt>
    <dgm:pt modelId="{1DEA2EA5-2341-4D29-8D1B-D078400B11BB}">
      <dgm:prSet phldrT="[Tekst]" custT="1"/>
      <dgm:spPr/>
      <dgm:t>
        <a:bodyPr/>
        <a:lstStyle/>
        <a:p>
          <a:r>
            <a:rPr lang="pl-PL" sz="2400" dirty="0" smtClean="0"/>
            <a:t>Rozładowywanie do zbiornika jezdnego</a:t>
          </a:r>
          <a:endParaRPr lang="pl-PL" sz="2400" dirty="0"/>
        </a:p>
      </dgm:t>
    </dgm:pt>
    <dgm:pt modelId="{D647BC4D-896C-40E2-BEA0-A6F9F46C0400}" type="parTrans" cxnId="{C1CC57C8-C7FD-4F68-8DB6-0AF168B58CD8}">
      <dgm:prSet/>
      <dgm:spPr/>
      <dgm:t>
        <a:bodyPr/>
        <a:lstStyle/>
        <a:p>
          <a:endParaRPr lang="pl-PL"/>
        </a:p>
      </dgm:t>
    </dgm:pt>
    <dgm:pt modelId="{AE10BE49-C371-433B-9568-5CE019B7896B}" type="sibTrans" cxnId="{C1CC57C8-C7FD-4F68-8DB6-0AF168B58CD8}">
      <dgm:prSet/>
      <dgm:spPr/>
      <dgm:t>
        <a:bodyPr/>
        <a:lstStyle/>
        <a:p>
          <a:endParaRPr lang="pl-PL"/>
        </a:p>
      </dgm:t>
    </dgm:pt>
    <dgm:pt modelId="{7507F6C6-B0A6-4F78-8060-91546362EC4D}">
      <dgm:prSet custT="1"/>
      <dgm:spPr/>
      <dgm:t>
        <a:bodyPr/>
        <a:lstStyle/>
        <a:p>
          <a:r>
            <a:rPr lang="pl-PL" sz="2400" dirty="0" smtClean="0"/>
            <a:t>Substancje pomocnicze (w tym rozpuszczalnik)</a:t>
          </a:r>
          <a:endParaRPr lang="pl-PL" sz="2400" dirty="0"/>
        </a:p>
      </dgm:t>
    </dgm:pt>
    <dgm:pt modelId="{BD1BCBA5-9DC2-466E-830D-1594D4EFE358}" type="parTrans" cxnId="{73051D4E-D28D-40DF-BF21-913EBD1B0A5D}">
      <dgm:prSet/>
      <dgm:spPr/>
      <dgm:t>
        <a:bodyPr/>
        <a:lstStyle/>
        <a:p>
          <a:endParaRPr lang="pl-PL"/>
        </a:p>
      </dgm:t>
    </dgm:pt>
    <dgm:pt modelId="{BE1F2408-4FA0-4270-9E58-55373DD1AED4}" type="sibTrans" cxnId="{73051D4E-D28D-40DF-BF21-913EBD1B0A5D}">
      <dgm:prSet/>
      <dgm:spPr/>
      <dgm:t>
        <a:bodyPr/>
        <a:lstStyle/>
        <a:p>
          <a:endParaRPr lang="pl-PL"/>
        </a:p>
      </dgm:t>
    </dgm:pt>
    <dgm:pt modelId="{F187003F-B659-4845-A69F-C0FE8343079E}">
      <dgm:prSet custT="1"/>
      <dgm:spPr/>
      <dgm:t>
        <a:bodyPr/>
        <a:lstStyle/>
        <a:p>
          <a:r>
            <a:rPr lang="pl-PL" sz="2400" dirty="0" smtClean="0"/>
            <a:t>Substancje aktywne</a:t>
          </a:r>
          <a:endParaRPr lang="pl-PL" sz="2400" dirty="0"/>
        </a:p>
      </dgm:t>
    </dgm:pt>
    <dgm:pt modelId="{6CC1BBFC-2F5B-45BF-8C47-BE61755D838A}" type="parTrans" cxnId="{CCC9A73C-50B6-49B3-B2F4-CDD302AC3DD1}">
      <dgm:prSet/>
      <dgm:spPr/>
      <dgm:t>
        <a:bodyPr/>
        <a:lstStyle/>
        <a:p>
          <a:endParaRPr lang="pl-PL"/>
        </a:p>
      </dgm:t>
    </dgm:pt>
    <dgm:pt modelId="{698A7350-7629-4068-A2E7-52E9E80B3A3B}" type="sibTrans" cxnId="{CCC9A73C-50B6-49B3-B2F4-CDD302AC3DD1}">
      <dgm:prSet/>
      <dgm:spPr/>
      <dgm:t>
        <a:bodyPr/>
        <a:lstStyle/>
        <a:p>
          <a:endParaRPr lang="pl-PL"/>
        </a:p>
      </dgm:t>
    </dgm:pt>
    <dgm:pt modelId="{0B328844-BDB2-4B0E-9012-BF621BCBA952}" type="pres">
      <dgm:prSet presAssocID="{D5BA5E40-5129-4F4D-B0C9-101C8A1DBB8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0FB3435-5FC5-4E6A-B3E9-9A5F8B934FB1}" type="pres">
      <dgm:prSet presAssocID="{7F3F3FB9-BA44-43A8-B6D4-FDD1E5D64EA1}" presName="composite" presStyleCnt="0"/>
      <dgm:spPr/>
    </dgm:pt>
    <dgm:pt modelId="{722439B6-5D42-4685-BFA0-AEA30FAA19C2}" type="pres">
      <dgm:prSet presAssocID="{7F3F3FB9-BA44-43A8-B6D4-FDD1E5D64EA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B5D58F-E638-424D-A5BA-6D0F953A6E8E}" type="pres">
      <dgm:prSet presAssocID="{7F3F3FB9-BA44-43A8-B6D4-FDD1E5D64EA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D3C7CC0-CC60-4283-BAC7-2D3C1C3B177E}" type="pres">
      <dgm:prSet presAssocID="{9615F6E1-AC93-4938-A7A1-C11AEB641372}" presName="sp" presStyleCnt="0"/>
      <dgm:spPr/>
    </dgm:pt>
    <dgm:pt modelId="{EAA30090-DDBD-43DF-B7EA-A71BFCD014C1}" type="pres">
      <dgm:prSet presAssocID="{8BED15DE-85D5-43D9-9B38-7FFE74C63579}" presName="composite" presStyleCnt="0"/>
      <dgm:spPr/>
    </dgm:pt>
    <dgm:pt modelId="{02A4FA2B-0D4B-46BB-B3EC-CFE3F61056F0}" type="pres">
      <dgm:prSet presAssocID="{8BED15DE-85D5-43D9-9B38-7FFE74C6357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E71DF7-0A53-4732-9941-9500939B861C}" type="pres">
      <dgm:prSet presAssocID="{8BED15DE-85D5-43D9-9B38-7FFE74C6357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BD2C46-5650-4AA6-AEC7-C9C655D0C74C}" type="pres">
      <dgm:prSet presAssocID="{A806DD7F-7585-4384-A49A-75DB99DC34C5}" presName="sp" presStyleCnt="0"/>
      <dgm:spPr/>
    </dgm:pt>
    <dgm:pt modelId="{2726615C-A1FE-4213-B5FE-4451559357B5}" type="pres">
      <dgm:prSet presAssocID="{DDFD6C0D-27D4-4149-87D5-AF64ADC17381}" presName="composite" presStyleCnt="0"/>
      <dgm:spPr/>
    </dgm:pt>
    <dgm:pt modelId="{9AD2BB8A-4199-4528-8E89-6C5B17420578}" type="pres">
      <dgm:prSet presAssocID="{DDFD6C0D-27D4-4149-87D5-AF64ADC1738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2F2C4B2-28C6-4C7A-8D17-ED8A8D879E9E}" type="pres">
      <dgm:prSet presAssocID="{DDFD6C0D-27D4-4149-87D5-AF64ADC17381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A80F2C-AF78-4106-B815-344FB1F335DB}" type="pres">
      <dgm:prSet presAssocID="{E35E3B52-5157-4AAC-8B84-44E8E7B6BF8B}" presName="sp" presStyleCnt="0"/>
      <dgm:spPr/>
    </dgm:pt>
    <dgm:pt modelId="{6A11EF19-EF96-4C99-AB1C-0708F8FB1BC0}" type="pres">
      <dgm:prSet presAssocID="{86BAE863-2D56-4CF4-8586-04CB3DB102B4}" presName="composite" presStyleCnt="0"/>
      <dgm:spPr/>
    </dgm:pt>
    <dgm:pt modelId="{60D7876B-7D67-43D3-B9A1-7505A98B1723}" type="pres">
      <dgm:prSet presAssocID="{86BAE863-2D56-4CF4-8586-04CB3DB102B4}" presName="parentText" presStyleLbl="alignNode1" presStyleIdx="3" presStyleCnt="4" custLinFactNeighborX="-5379" custLinFactNeighborY="128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A6F0E9-0D63-436C-A83B-2B5DAE07C645}" type="pres">
      <dgm:prSet presAssocID="{86BAE863-2D56-4CF4-8586-04CB3DB102B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3164B78-C987-4745-BC85-9E8BDF91E005}" srcId="{8BED15DE-85D5-43D9-9B38-7FFE74C63579}" destId="{D64AB137-745A-40EA-9719-BE122432DF1E}" srcOrd="0" destOrd="0" parTransId="{D88B46E9-84D2-4963-AEB8-1FC52BB33087}" sibTransId="{8898A126-DA53-42D0-8623-AA549E2B9294}"/>
    <dgm:cxn modelId="{73051D4E-D28D-40DF-BF21-913EBD1B0A5D}" srcId="{7F3F3FB9-BA44-43A8-B6D4-FDD1E5D64EA1}" destId="{7507F6C6-B0A6-4F78-8060-91546362EC4D}" srcOrd="0" destOrd="0" parTransId="{BD1BCBA5-9DC2-466E-830D-1594D4EFE358}" sibTransId="{BE1F2408-4FA0-4270-9E58-55373DD1AED4}"/>
    <dgm:cxn modelId="{CCC9A73C-50B6-49B3-B2F4-CDD302AC3DD1}" srcId="{7F3F3FB9-BA44-43A8-B6D4-FDD1E5D64EA1}" destId="{F187003F-B659-4845-A69F-C0FE8343079E}" srcOrd="1" destOrd="0" parTransId="{6CC1BBFC-2F5B-45BF-8C47-BE61755D838A}" sibTransId="{698A7350-7629-4068-A2E7-52E9E80B3A3B}"/>
    <dgm:cxn modelId="{EA5ECD1C-FD51-401D-8F98-2C441B59FFFA}" type="presOf" srcId="{7507F6C6-B0A6-4F78-8060-91546362EC4D}" destId="{8DB5D58F-E638-424D-A5BA-6D0F953A6E8E}" srcOrd="0" destOrd="0" presId="urn:microsoft.com/office/officeart/2005/8/layout/chevron2"/>
    <dgm:cxn modelId="{2DE8874F-B947-42AB-98AC-290B5A70464A}" type="presOf" srcId="{D5BA5E40-5129-4F4D-B0C9-101C8A1DBB8A}" destId="{0B328844-BDB2-4B0E-9012-BF621BCBA952}" srcOrd="0" destOrd="0" presId="urn:microsoft.com/office/officeart/2005/8/layout/chevron2"/>
    <dgm:cxn modelId="{C5842DE1-B14E-46F3-B220-25EEC074230B}" srcId="{D5BA5E40-5129-4F4D-B0C9-101C8A1DBB8A}" destId="{86BAE863-2D56-4CF4-8586-04CB3DB102B4}" srcOrd="3" destOrd="0" parTransId="{32C33FB5-0CA2-4E2C-87C0-9C71C3139390}" sibTransId="{36BE7CB7-FBA0-4EC8-805F-7813AC2400DF}"/>
    <dgm:cxn modelId="{C249D3D2-8A17-48A6-8609-D52135DBD4B4}" srcId="{D5BA5E40-5129-4F4D-B0C9-101C8A1DBB8A}" destId="{DDFD6C0D-27D4-4149-87D5-AF64ADC17381}" srcOrd="2" destOrd="0" parTransId="{99F84BE7-DCEF-4614-B605-2105ECAC0926}" sibTransId="{E35E3B52-5157-4AAC-8B84-44E8E7B6BF8B}"/>
    <dgm:cxn modelId="{B279524A-A247-4EB7-A677-05091C08F1E7}" srcId="{DDFD6C0D-27D4-4149-87D5-AF64ADC17381}" destId="{3C504A77-6CCC-46BC-8456-CC5FBCE907F8}" srcOrd="0" destOrd="0" parTransId="{4E9E27DA-EDE4-4731-A9BA-BDD5B6C63CD3}" sibTransId="{0678D61E-9B4E-46FB-AC56-8CAB20273AB7}"/>
    <dgm:cxn modelId="{B1530ABA-3B6E-4E2F-84EA-A571CBA5C9D2}" srcId="{D5BA5E40-5129-4F4D-B0C9-101C8A1DBB8A}" destId="{7F3F3FB9-BA44-43A8-B6D4-FDD1E5D64EA1}" srcOrd="0" destOrd="0" parTransId="{B7E7E5E4-A457-4807-A98D-2BB0F0C6983F}" sibTransId="{9615F6E1-AC93-4938-A7A1-C11AEB641372}"/>
    <dgm:cxn modelId="{3ACCBF20-85D0-467C-8C50-6B8515CE1B60}" type="presOf" srcId="{DDFD6C0D-27D4-4149-87D5-AF64ADC17381}" destId="{9AD2BB8A-4199-4528-8E89-6C5B17420578}" srcOrd="0" destOrd="0" presId="urn:microsoft.com/office/officeart/2005/8/layout/chevron2"/>
    <dgm:cxn modelId="{7E022F7D-1E82-4F91-84D2-B9F1B85798A0}" type="presOf" srcId="{8BED15DE-85D5-43D9-9B38-7FFE74C63579}" destId="{02A4FA2B-0D4B-46BB-B3EC-CFE3F61056F0}" srcOrd="0" destOrd="0" presId="urn:microsoft.com/office/officeart/2005/8/layout/chevron2"/>
    <dgm:cxn modelId="{769B8C37-18EC-4F5E-8FA4-C2CE601DE202}" type="presOf" srcId="{3C504A77-6CCC-46BC-8456-CC5FBCE907F8}" destId="{92F2C4B2-28C6-4C7A-8D17-ED8A8D879E9E}" srcOrd="0" destOrd="0" presId="urn:microsoft.com/office/officeart/2005/8/layout/chevron2"/>
    <dgm:cxn modelId="{6472808C-9AAD-472B-BF1A-3FDE718AB2A1}" type="presOf" srcId="{D64AB137-745A-40EA-9719-BE122432DF1E}" destId="{7CE71DF7-0A53-4732-9941-9500939B861C}" srcOrd="0" destOrd="0" presId="urn:microsoft.com/office/officeart/2005/8/layout/chevron2"/>
    <dgm:cxn modelId="{B67B03A4-13F3-4661-B075-B1F9438C8D02}" type="presOf" srcId="{86BAE863-2D56-4CF4-8586-04CB3DB102B4}" destId="{60D7876B-7D67-43D3-B9A1-7505A98B1723}" srcOrd="0" destOrd="0" presId="urn:microsoft.com/office/officeart/2005/8/layout/chevron2"/>
    <dgm:cxn modelId="{91AE2D4A-DE64-48AB-9908-AD05BBA7B437}" srcId="{D5BA5E40-5129-4F4D-B0C9-101C8A1DBB8A}" destId="{8BED15DE-85D5-43D9-9B38-7FFE74C63579}" srcOrd="1" destOrd="0" parTransId="{F1052AD3-25C0-46FE-83CB-CC3632A16BB6}" sibTransId="{A806DD7F-7585-4384-A49A-75DB99DC34C5}"/>
    <dgm:cxn modelId="{B53D8C87-386C-4032-8BA1-423E338F21B9}" type="presOf" srcId="{7F3F3FB9-BA44-43A8-B6D4-FDD1E5D64EA1}" destId="{722439B6-5D42-4685-BFA0-AEA30FAA19C2}" srcOrd="0" destOrd="0" presId="urn:microsoft.com/office/officeart/2005/8/layout/chevron2"/>
    <dgm:cxn modelId="{8A1EEC0C-C989-4516-B5A4-EEF55CE27C83}" type="presOf" srcId="{1DEA2EA5-2341-4D29-8D1B-D078400B11BB}" destId="{62A6F0E9-0D63-436C-A83B-2B5DAE07C645}" srcOrd="0" destOrd="0" presId="urn:microsoft.com/office/officeart/2005/8/layout/chevron2"/>
    <dgm:cxn modelId="{C1CC57C8-C7FD-4F68-8DB6-0AF168B58CD8}" srcId="{86BAE863-2D56-4CF4-8586-04CB3DB102B4}" destId="{1DEA2EA5-2341-4D29-8D1B-D078400B11BB}" srcOrd="0" destOrd="0" parTransId="{D647BC4D-896C-40E2-BEA0-A6F9F46C0400}" sibTransId="{AE10BE49-C371-433B-9568-5CE019B7896B}"/>
    <dgm:cxn modelId="{6196AD55-766D-4573-9A24-B5A94864EFA2}" type="presOf" srcId="{F187003F-B659-4845-A69F-C0FE8343079E}" destId="{8DB5D58F-E638-424D-A5BA-6D0F953A6E8E}" srcOrd="0" destOrd="1" presId="urn:microsoft.com/office/officeart/2005/8/layout/chevron2"/>
    <dgm:cxn modelId="{43A3FF29-9E2F-425D-8AB4-5DE9F82D178A}" type="presParOf" srcId="{0B328844-BDB2-4B0E-9012-BF621BCBA952}" destId="{70FB3435-5FC5-4E6A-B3E9-9A5F8B934FB1}" srcOrd="0" destOrd="0" presId="urn:microsoft.com/office/officeart/2005/8/layout/chevron2"/>
    <dgm:cxn modelId="{FCE35FC5-DD84-42F1-BC2C-AAF57C7D60F1}" type="presParOf" srcId="{70FB3435-5FC5-4E6A-B3E9-9A5F8B934FB1}" destId="{722439B6-5D42-4685-BFA0-AEA30FAA19C2}" srcOrd="0" destOrd="0" presId="urn:microsoft.com/office/officeart/2005/8/layout/chevron2"/>
    <dgm:cxn modelId="{AFB64C13-6190-4CA4-97BD-FBD5112E27A2}" type="presParOf" srcId="{70FB3435-5FC5-4E6A-B3E9-9A5F8B934FB1}" destId="{8DB5D58F-E638-424D-A5BA-6D0F953A6E8E}" srcOrd="1" destOrd="0" presId="urn:microsoft.com/office/officeart/2005/8/layout/chevron2"/>
    <dgm:cxn modelId="{68C0C283-0AFF-462E-B5D7-ABA12826D982}" type="presParOf" srcId="{0B328844-BDB2-4B0E-9012-BF621BCBA952}" destId="{3D3C7CC0-CC60-4283-BAC7-2D3C1C3B177E}" srcOrd="1" destOrd="0" presId="urn:microsoft.com/office/officeart/2005/8/layout/chevron2"/>
    <dgm:cxn modelId="{540A169D-CBE4-4494-9366-42679177490A}" type="presParOf" srcId="{0B328844-BDB2-4B0E-9012-BF621BCBA952}" destId="{EAA30090-DDBD-43DF-B7EA-A71BFCD014C1}" srcOrd="2" destOrd="0" presId="urn:microsoft.com/office/officeart/2005/8/layout/chevron2"/>
    <dgm:cxn modelId="{D94B6B9A-B2C9-4D37-9097-16079EE7F211}" type="presParOf" srcId="{EAA30090-DDBD-43DF-B7EA-A71BFCD014C1}" destId="{02A4FA2B-0D4B-46BB-B3EC-CFE3F61056F0}" srcOrd="0" destOrd="0" presId="urn:microsoft.com/office/officeart/2005/8/layout/chevron2"/>
    <dgm:cxn modelId="{F47846F7-DDE1-4BF7-950D-89BBEAF7A269}" type="presParOf" srcId="{EAA30090-DDBD-43DF-B7EA-A71BFCD014C1}" destId="{7CE71DF7-0A53-4732-9941-9500939B861C}" srcOrd="1" destOrd="0" presId="urn:microsoft.com/office/officeart/2005/8/layout/chevron2"/>
    <dgm:cxn modelId="{26D49BD2-4D24-4744-A211-F72C5A531A2D}" type="presParOf" srcId="{0B328844-BDB2-4B0E-9012-BF621BCBA952}" destId="{BFBD2C46-5650-4AA6-AEC7-C9C655D0C74C}" srcOrd="3" destOrd="0" presId="urn:microsoft.com/office/officeart/2005/8/layout/chevron2"/>
    <dgm:cxn modelId="{E519739C-6DEB-4A2F-85A9-DF8028A19483}" type="presParOf" srcId="{0B328844-BDB2-4B0E-9012-BF621BCBA952}" destId="{2726615C-A1FE-4213-B5FE-4451559357B5}" srcOrd="4" destOrd="0" presId="urn:microsoft.com/office/officeart/2005/8/layout/chevron2"/>
    <dgm:cxn modelId="{69E01647-21F6-402D-8C77-6928B5FA8DD4}" type="presParOf" srcId="{2726615C-A1FE-4213-B5FE-4451559357B5}" destId="{9AD2BB8A-4199-4528-8E89-6C5B17420578}" srcOrd="0" destOrd="0" presId="urn:microsoft.com/office/officeart/2005/8/layout/chevron2"/>
    <dgm:cxn modelId="{9E435940-22DD-4314-B409-878AB524FC6D}" type="presParOf" srcId="{2726615C-A1FE-4213-B5FE-4451559357B5}" destId="{92F2C4B2-28C6-4C7A-8D17-ED8A8D879E9E}" srcOrd="1" destOrd="0" presId="urn:microsoft.com/office/officeart/2005/8/layout/chevron2"/>
    <dgm:cxn modelId="{FF76FCBF-FAAC-4092-B5E4-651314861719}" type="presParOf" srcId="{0B328844-BDB2-4B0E-9012-BF621BCBA952}" destId="{B2A80F2C-AF78-4106-B815-344FB1F335DB}" srcOrd="5" destOrd="0" presId="urn:microsoft.com/office/officeart/2005/8/layout/chevron2"/>
    <dgm:cxn modelId="{99042B70-4AC0-45B0-B5F7-DD49BF35D9DB}" type="presParOf" srcId="{0B328844-BDB2-4B0E-9012-BF621BCBA952}" destId="{6A11EF19-EF96-4C99-AB1C-0708F8FB1BC0}" srcOrd="6" destOrd="0" presId="urn:microsoft.com/office/officeart/2005/8/layout/chevron2"/>
    <dgm:cxn modelId="{25E822CD-B60A-4B1A-BD77-37FB4AECD580}" type="presParOf" srcId="{6A11EF19-EF96-4C99-AB1C-0708F8FB1BC0}" destId="{60D7876B-7D67-43D3-B9A1-7505A98B1723}" srcOrd="0" destOrd="0" presId="urn:microsoft.com/office/officeart/2005/8/layout/chevron2"/>
    <dgm:cxn modelId="{1C15FCE0-CF55-4E82-8B8A-8281513336B9}" type="presParOf" srcId="{6A11EF19-EF96-4C99-AB1C-0708F8FB1BC0}" destId="{62A6F0E9-0D63-436C-A83B-2B5DAE07C64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BF066D-B325-405B-AEDE-2C5B081D05B3}" type="doc">
      <dgm:prSet loTypeId="urn:microsoft.com/office/officeart/2005/8/layout/chevron2" loCatId="list" qsTypeId="urn:microsoft.com/office/officeart/2005/8/quickstyle/simple2" qsCatId="simple" csTypeId="urn:microsoft.com/office/officeart/2005/8/colors/accent4_4" csCatId="accent4" phldr="1"/>
      <dgm:spPr/>
      <dgm:t>
        <a:bodyPr/>
        <a:lstStyle/>
        <a:p>
          <a:endParaRPr lang="pl-PL"/>
        </a:p>
      </dgm:t>
    </dgm:pt>
    <dgm:pt modelId="{C180BD48-A885-433C-9338-D2079022ADFC}">
      <dgm:prSet phldrT="[Tekst]"/>
      <dgm:spPr/>
      <dgm:t>
        <a:bodyPr/>
        <a:lstStyle/>
        <a:p>
          <a:endParaRPr lang="pl-PL" dirty="0"/>
        </a:p>
      </dgm:t>
    </dgm:pt>
    <dgm:pt modelId="{384ED953-FAD6-4E16-821A-551DC2F335EC}" type="parTrans" cxnId="{60787CFB-3C57-4915-A970-FBE8A9475A59}">
      <dgm:prSet/>
      <dgm:spPr/>
      <dgm:t>
        <a:bodyPr/>
        <a:lstStyle/>
        <a:p>
          <a:endParaRPr lang="pl-PL"/>
        </a:p>
      </dgm:t>
    </dgm:pt>
    <dgm:pt modelId="{BE0BD766-FAD8-4C70-8367-9E66B40C724C}" type="sibTrans" cxnId="{60787CFB-3C57-4915-A970-FBE8A9475A59}">
      <dgm:prSet/>
      <dgm:spPr/>
      <dgm:t>
        <a:bodyPr/>
        <a:lstStyle/>
        <a:p>
          <a:endParaRPr lang="pl-PL"/>
        </a:p>
      </dgm:t>
    </dgm:pt>
    <dgm:pt modelId="{A7A4554A-0A61-4C36-8C53-E02ACC77FE7A}">
      <dgm:prSet phldrT="[Tekst]"/>
      <dgm:spPr/>
      <dgm:t>
        <a:bodyPr/>
        <a:lstStyle/>
        <a:p>
          <a:endParaRPr lang="pl-PL" dirty="0"/>
        </a:p>
      </dgm:t>
    </dgm:pt>
    <dgm:pt modelId="{A04A7191-C8BC-492F-A8F2-DFA18270EBDA}" type="parTrans" cxnId="{B228F91F-B09F-4604-8985-E9987268FB4E}">
      <dgm:prSet/>
      <dgm:spPr/>
      <dgm:t>
        <a:bodyPr/>
        <a:lstStyle/>
        <a:p>
          <a:endParaRPr lang="pl-PL"/>
        </a:p>
      </dgm:t>
    </dgm:pt>
    <dgm:pt modelId="{0C8C0995-A627-4336-AFB9-BA3D5F69C104}" type="sibTrans" cxnId="{B228F91F-B09F-4604-8985-E9987268FB4E}">
      <dgm:prSet/>
      <dgm:spPr/>
      <dgm:t>
        <a:bodyPr/>
        <a:lstStyle/>
        <a:p>
          <a:endParaRPr lang="pl-PL"/>
        </a:p>
      </dgm:t>
    </dgm:pt>
    <dgm:pt modelId="{35E30C31-53DB-4ADE-A650-818A3CB3C930}">
      <dgm:prSet phldrT="[Tekst]"/>
      <dgm:spPr/>
      <dgm:t>
        <a:bodyPr/>
        <a:lstStyle/>
        <a:p>
          <a:r>
            <a:rPr lang="pl-PL" dirty="0" smtClean="0"/>
            <a:t>Schładzanie</a:t>
          </a:r>
          <a:endParaRPr lang="pl-PL" dirty="0"/>
        </a:p>
      </dgm:t>
    </dgm:pt>
    <dgm:pt modelId="{E4585999-536D-4EAA-8AF0-6EF0CE9BEE60}" type="parTrans" cxnId="{C77B1CC7-CA7E-4709-B9B1-8E500482417A}">
      <dgm:prSet/>
      <dgm:spPr/>
      <dgm:t>
        <a:bodyPr/>
        <a:lstStyle/>
        <a:p>
          <a:endParaRPr lang="pl-PL"/>
        </a:p>
      </dgm:t>
    </dgm:pt>
    <dgm:pt modelId="{7D3C1B20-426F-4883-987F-0B3DBBC8D295}" type="sibTrans" cxnId="{C77B1CC7-CA7E-4709-B9B1-8E500482417A}">
      <dgm:prSet/>
      <dgm:spPr/>
      <dgm:t>
        <a:bodyPr/>
        <a:lstStyle/>
        <a:p>
          <a:endParaRPr lang="pl-PL"/>
        </a:p>
      </dgm:t>
    </dgm:pt>
    <dgm:pt modelId="{B4C5EC7F-BA8F-42EC-A10F-17A49DB0FD3F}">
      <dgm:prSet phldrT="[Tekst]"/>
      <dgm:spPr/>
      <dgm:t>
        <a:bodyPr/>
        <a:lstStyle/>
        <a:p>
          <a:endParaRPr lang="pl-PL" dirty="0"/>
        </a:p>
      </dgm:t>
    </dgm:pt>
    <dgm:pt modelId="{67E735EF-B2BE-47C0-8A53-C67E603CEE34}" type="parTrans" cxnId="{1D4A3640-ABE9-47AB-90A9-C7FBBDE251F1}">
      <dgm:prSet/>
      <dgm:spPr/>
      <dgm:t>
        <a:bodyPr/>
        <a:lstStyle/>
        <a:p>
          <a:endParaRPr lang="pl-PL"/>
        </a:p>
      </dgm:t>
    </dgm:pt>
    <dgm:pt modelId="{F180B1E6-B563-4AA8-A5AC-A69FF283BC51}" type="sibTrans" cxnId="{1D4A3640-ABE9-47AB-90A9-C7FBBDE251F1}">
      <dgm:prSet/>
      <dgm:spPr/>
      <dgm:t>
        <a:bodyPr/>
        <a:lstStyle/>
        <a:p>
          <a:endParaRPr lang="pl-PL"/>
        </a:p>
      </dgm:t>
    </dgm:pt>
    <dgm:pt modelId="{A87267F5-CB97-4187-BD12-AFBA01BDD4AF}">
      <dgm:prSet phldrT="[Tekst]"/>
      <dgm:spPr/>
      <dgm:t>
        <a:bodyPr/>
        <a:lstStyle/>
        <a:p>
          <a:r>
            <a:rPr lang="pl-PL" dirty="0" smtClean="0"/>
            <a:t>Przepuszczenie zawiesiny przez młyn koloidalny</a:t>
          </a:r>
          <a:endParaRPr lang="pl-PL" dirty="0"/>
        </a:p>
      </dgm:t>
    </dgm:pt>
    <dgm:pt modelId="{C8789DB6-5542-4337-B54D-DF60BA3B63B2}" type="parTrans" cxnId="{1C151AAD-5BE6-40A4-AFCA-4AD89A79B599}">
      <dgm:prSet/>
      <dgm:spPr/>
      <dgm:t>
        <a:bodyPr/>
        <a:lstStyle/>
        <a:p>
          <a:endParaRPr lang="pl-PL"/>
        </a:p>
      </dgm:t>
    </dgm:pt>
    <dgm:pt modelId="{94E8D715-F147-46AA-B129-2B353BCD0199}" type="sibTrans" cxnId="{1C151AAD-5BE6-40A4-AFCA-4AD89A79B599}">
      <dgm:prSet/>
      <dgm:spPr/>
      <dgm:t>
        <a:bodyPr/>
        <a:lstStyle/>
        <a:p>
          <a:endParaRPr lang="pl-PL"/>
        </a:p>
      </dgm:t>
    </dgm:pt>
    <dgm:pt modelId="{014879FA-CB86-4460-A9B5-808EF99FBB91}">
      <dgm:prSet phldrT="[Tekst]"/>
      <dgm:spPr/>
      <dgm:t>
        <a:bodyPr/>
        <a:lstStyle/>
        <a:p>
          <a:r>
            <a:rPr lang="pl-PL" dirty="0" smtClean="0"/>
            <a:t>Odpowietrzanie przy pomocy próżni</a:t>
          </a:r>
          <a:endParaRPr lang="pl-PL" dirty="0"/>
        </a:p>
      </dgm:t>
    </dgm:pt>
    <dgm:pt modelId="{7E403496-DB85-4540-852F-878D32902D87}" type="parTrans" cxnId="{72858167-F0AE-4F7F-A79B-F227105B583A}">
      <dgm:prSet/>
      <dgm:spPr/>
      <dgm:t>
        <a:bodyPr/>
        <a:lstStyle/>
        <a:p>
          <a:endParaRPr lang="pl-PL"/>
        </a:p>
      </dgm:t>
    </dgm:pt>
    <dgm:pt modelId="{F1DDD76B-F23A-42B7-86D9-56B15BB00302}" type="sibTrans" cxnId="{72858167-F0AE-4F7F-A79B-F227105B583A}">
      <dgm:prSet/>
      <dgm:spPr/>
      <dgm:t>
        <a:bodyPr/>
        <a:lstStyle/>
        <a:p>
          <a:endParaRPr lang="pl-PL"/>
        </a:p>
      </dgm:t>
    </dgm:pt>
    <dgm:pt modelId="{8C7B4C18-3ACC-40B0-80BC-731CDFC3304E}">
      <dgm:prSet phldrT="[Tekst]"/>
      <dgm:spPr/>
      <dgm:t>
        <a:bodyPr/>
        <a:lstStyle/>
        <a:p>
          <a:endParaRPr lang="pl-PL" dirty="0"/>
        </a:p>
      </dgm:t>
    </dgm:pt>
    <dgm:pt modelId="{DA734D7E-CFE2-44E3-B4B5-9847C02E3346}" type="parTrans" cxnId="{C7172B25-50C2-4355-971B-866EC83F42C6}">
      <dgm:prSet/>
      <dgm:spPr/>
      <dgm:t>
        <a:bodyPr/>
        <a:lstStyle/>
        <a:p>
          <a:endParaRPr lang="pl-PL"/>
        </a:p>
      </dgm:t>
    </dgm:pt>
    <dgm:pt modelId="{CDC07C5D-ADCD-4042-BAA3-908CED1E5F81}" type="sibTrans" cxnId="{C7172B25-50C2-4355-971B-866EC83F42C6}">
      <dgm:prSet/>
      <dgm:spPr/>
      <dgm:t>
        <a:bodyPr/>
        <a:lstStyle/>
        <a:p>
          <a:endParaRPr lang="pl-PL"/>
        </a:p>
      </dgm:t>
    </dgm:pt>
    <dgm:pt modelId="{FD4DE35C-5B4F-431E-96E5-47A2D5D2CCCC}">
      <dgm:prSet phldrT="[Tekst]"/>
      <dgm:spPr/>
      <dgm:t>
        <a:bodyPr/>
        <a:lstStyle/>
        <a:p>
          <a:r>
            <a:rPr lang="pl-PL" dirty="0" smtClean="0"/>
            <a:t>Rozładowywanie do zbiornika jezdnego</a:t>
          </a:r>
          <a:endParaRPr lang="pl-PL" dirty="0"/>
        </a:p>
      </dgm:t>
    </dgm:pt>
    <dgm:pt modelId="{1F02ADC2-5BF3-4B2A-AD08-10A07781E843}" type="parTrans" cxnId="{F47A2AC9-D3FA-48B1-ADF6-CDFA523060D1}">
      <dgm:prSet/>
      <dgm:spPr/>
      <dgm:t>
        <a:bodyPr/>
        <a:lstStyle/>
        <a:p>
          <a:endParaRPr lang="pl-PL"/>
        </a:p>
      </dgm:t>
    </dgm:pt>
    <dgm:pt modelId="{33B6A9B7-9030-4A0E-BF97-20AE6BA4D590}" type="sibTrans" cxnId="{F47A2AC9-D3FA-48B1-ADF6-CDFA523060D1}">
      <dgm:prSet/>
      <dgm:spPr/>
      <dgm:t>
        <a:bodyPr/>
        <a:lstStyle/>
        <a:p>
          <a:endParaRPr lang="pl-PL"/>
        </a:p>
      </dgm:t>
    </dgm:pt>
    <dgm:pt modelId="{1E53E13A-DD79-44B7-9962-FF0BAB33176F}">
      <dgm:prSet/>
      <dgm:spPr/>
      <dgm:t>
        <a:bodyPr/>
        <a:lstStyle/>
        <a:p>
          <a:r>
            <a:rPr lang="pl-PL" dirty="0" smtClean="0"/>
            <a:t>Umieszczenie substancji tworzących zawiesinę w zbiorniku procesowym</a:t>
          </a:r>
          <a:endParaRPr lang="pl-PL" dirty="0"/>
        </a:p>
      </dgm:t>
    </dgm:pt>
    <dgm:pt modelId="{5225A8CF-6973-4A4B-BC1E-8EEF46F627AA}" type="parTrans" cxnId="{6EDBE95A-DDB8-4515-AA3B-BE47AD1E906C}">
      <dgm:prSet/>
      <dgm:spPr/>
      <dgm:t>
        <a:bodyPr/>
        <a:lstStyle/>
        <a:p>
          <a:endParaRPr lang="pl-PL"/>
        </a:p>
      </dgm:t>
    </dgm:pt>
    <dgm:pt modelId="{73FEA52C-BC79-4512-99D5-DA570E67D620}" type="sibTrans" cxnId="{6EDBE95A-DDB8-4515-AA3B-BE47AD1E906C}">
      <dgm:prSet/>
      <dgm:spPr/>
      <dgm:t>
        <a:bodyPr/>
        <a:lstStyle/>
        <a:p>
          <a:endParaRPr lang="pl-PL"/>
        </a:p>
      </dgm:t>
    </dgm:pt>
    <dgm:pt modelId="{B0057006-CA95-489B-AC52-B9382FFBA172}">
      <dgm:prSet/>
      <dgm:spPr/>
      <dgm:t>
        <a:bodyPr/>
        <a:lstStyle/>
        <a:p>
          <a:r>
            <a:rPr lang="pl-PL" dirty="0" smtClean="0"/>
            <a:t>Mieszanie i podgrzewanie</a:t>
          </a:r>
          <a:endParaRPr lang="pl-PL" dirty="0"/>
        </a:p>
      </dgm:t>
    </dgm:pt>
    <dgm:pt modelId="{8528EE19-12A8-4052-BDC1-D099BC3F4A7C}" type="parTrans" cxnId="{E91C0A28-94AE-40EA-BC3B-867E6B9CBED7}">
      <dgm:prSet/>
      <dgm:spPr/>
      <dgm:t>
        <a:bodyPr/>
        <a:lstStyle/>
        <a:p>
          <a:endParaRPr lang="pl-PL"/>
        </a:p>
      </dgm:t>
    </dgm:pt>
    <dgm:pt modelId="{8874C451-D6EC-4856-A780-DC4E19ED7B24}" type="sibTrans" cxnId="{E91C0A28-94AE-40EA-BC3B-867E6B9CBED7}">
      <dgm:prSet/>
      <dgm:spPr/>
      <dgm:t>
        <a:bodyPr/>
        <a:lstStyle/>
        <a:p>
          <a:endParaRPr lang="pl-PL"/>
        </a:p>
      </dgm:t>
    </dgm:pt>
    <dgm:pt modelId="{324D732D-D715-4685-9E6B-3376A112C0FD}">
      <dgm:prSet phldrT="[Tekst]"/>
      <dgm:spPr/>
      <dgm:t>
        <a:bodyPr/>
        <a:lstStyle/>
        <a:p>
          <a:r>
            <a:rPr lang="pl-PL" dirty="0" smtClean="0"/>
            <a:t>Dodanie substancji aktywnych (olejowe, proszkowe) </a:t>
          </a:r>
          <a:endParaRPr lang="pl-PL" dirty="0"/>
        </a:p>
      </dgm:t>
    </dgm:pt>
    <dgm:pt modelId="{60F45353-95B5-4659-BFCC-FBDE76F89202}" type="parTrans" cxnId="{BE4AA4BB-FD58-4546-B1F0-AF20D9384D78}">
      <dgm:prSet/>
      <dgm:spPr/>
      <dgm:t>
        <a:bodyPr/>
        <a:lstStyle/>
        <a:p>
          <a:endParaRPr lang="pl-PL"/>
        </a:p>
      </dgm:t>
    </dgm:pt>
    <dgm:pt modelId="{58F78D37-C7AD-45B6-8393-DD0BBBF7A470}" type="sibTrans" cxnId="{BE4AA4BB-FD58-4546-B1F0-AF20D9384D78}">
      <dgm:prSet/>
      <dgm:spPr/>
      <dgm:t>
        <a:bodyPr/>
        <a:lstStyle/>
        <a:p>
          <a:endParaRPr lang="pl-PL"/>
        </a:p>
      </dgm:t>
    </dgm:pt>
    <dgm:pt modelId="{3BF27DD9-DE00-4B4A-BDB2-176A6E0C3A5C}" type="pres">
      <dgm:prSet presAssocID="{D9BF066D-B325-405B-AEDE-2C5B081D05B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3C201F6-7C57-423D-AC75-6C730DC85FE1}" type="pres">
      <dgm:prSet presAssocID="{C180BD48-A885-433C-9338-D2079022ADFC}" presName="composite" presStyleCnt="0"/>
      <dgm:spPr/>
    </dgm:pt>
    <dgm:pt modelId="{6D54614C-D7EC-4033-A6FD-B8E0C72525C3}" type="pres">
      <dgm:prSet presAssocID="{C180BD48-A885-433C-9338-D2079022ADF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8BCE67-D8B1-4BEE-98DD-9D2A22CACA22}" type="pres">
      <dgm:prSet presAssocID="{C180BD48-A885-433C-9338-D2079022ADFC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9EC23E1-F8F9-4BB7-8DD3-33F005DB3EF6}" type="pres">
      <dgm:prSet presAssocID="{BE0BD766-FAD8-4C70-8367-9E66B40C724C}" presName="sp" presStyleCnt="0"/>
      <dgm:spPr/>
    </dgm:pt>
    <dgm:pt modelId="{1757C47A-E729-4CC1-B868-2DE9ECC0174A}" type="pres">
      <dgm:prSet presAssocID="{A7A4554A-0A61-4C36-8C53-E02ACC77FE7A}" presName="composite" presStyleCnt="0"/>
      <dgm:spPr/>
    </dgm:pt>
    <dgm:pt modelId="{2A1911C7-3D1B-4210-9E0A-FB6068A456B7}" type="pres">
      <dgm:prSet presAssocID="{A7A4554A-0A61-4C36-8C53-E02ACC77FE7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9672BA-BFDA-4DAC-887B-67BCFEBB1F86}" type="pres">
      <dgm:prSet presAssocID="{A7A4554A-0A61-4C36-8C53-E02ACC77FE7A}" presName="descendantText" presStyleLbl="alignAcc1" presStyleIdx="1" presStyleCnt="4" custLinFactNeighborX="702" custLinFactNeighborY="77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3A9089-C92A-4ABA-819D-8695D082D2E0}" type="pres">
      <dgm:prSet presAssocID="{0C8C0995-A627-4336-AFB9-BA3D5F69C104}" presName="sp" presStyleCnt="0"/>
      <dgm:spPr/>
    </dgm:pt>
    <dgm:pt modelId="{8D2E09FF-3AAF-458A-A565-C2CF24E2C468}" type="pres">
      <dgm:prSet presAssocID="{B4C5EC7F-BA8F-42EC-A10F-17A49DB0FD3F}" presName="composite" presStyleCnt="0"/>
      <dgm:spPr/>
    </dgm:pt>
    <dgm:pt modelId="{0675C03E-1DFA-49A3-ADF8-0CE70AE82620}" type="pres">
      <dgm:prSet presAssocID="{B4C5EC7F-BA8F-42EC-A10F-17A49DB0FD3F}" presName="parentText" presStyleLbl="alignNode1" presStyleIdx="2" presStyleCnt="4" custLinFactNeighborY="581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258286-F7D3-4EF8-8A13-0620CED9E524}" type="pres">
      <dgm:prSet presAssocID="{B4C5EC7F-BA8F-42EC-A10F-17A49DB0FD3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B06678-97F9-426E-8343-C1C9C5931010}" type="pres">
      <dgm:prSet presAssocID="{F180B1E6-B563-4AA8-A5AC-A69FF283BC51}" presName="sp" presStyleCnt="0"/>
      <dgm:spPr/>
    </dgm:pt>
    <dgm:pt modelId="{031B1E2C-0467-4FD3-BB13-03BFF0527BA6}" type="pres">
      <dgm:prSet presAssocID="{8C7B4C18-3ACC-40B0-80BC-731CDFC3304E}" presName="composite" presStyleCnt="0"/>
      <dgm:spPr/>
    </dgm:pt>
    <dgm:pt modelId="{17ECBDF6-AFAE-4F7D-B5B8-90A9A16926CD}" type="pres">
      <dgm:prSet presAssocID="{8C7B4C18-3ACC-40B0-80BC-731CDFC3304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9C48375-0C7C-4F66-890D-3FF510A46BE0}" type="pres">
      <dgm:prSet presAssocID="{8C7B4C18-3ACC-40B0-80BC-731CDFC3304E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EBBB055-B1BE-4FAD-A973-85D6471FADB3}" type="presOf" srcId="{8C7B4C18-3ACC-40B0-80BC-731CDFC3304E}" destId="{17ECBDF6-AFAE-4F7D-B5B8-90A9A16926CD}" srcOrd="0" destOrd="0" presId="urn:microsoft.com/office/officeart/2005/8/layout/chevron2"/>
    <dgm:cxn modelId="{47EF05AE-71E1-4D40-8038-07E69B15640A}" type="presOf" srcId="{014879FA-CB86-4460-A9B5-808EF99FBB91}" destId="{52258286-F7D3-4EF8-8A13-0620CED9E524}" srcOrd="0" destOrd="1" presId="urn:microsoft.com/office/officeart/2005/8/layout/chevron2"/>
    <dgm:cxn modelId="{712C7907-340A-4E89-AAE2-2C54DE949994}" type="presOf" srcId="{324D732D-D715-4685-9E6B-3376A112C0FD}" destId="{CA9672BA-BFDA-4DAC-887B-67BCFEBB1F86}" srcOrd="0" destOrd="1" presId="urn:microsoft.com/office/officeart/2005/8/layout/chevron2"/>
    <dgm:cxn modelId="{6EDBE95A-DDB8-4515-AA3B-BE47AD1E906C}" srcId="{C180BD48-A885-433C-9338-D2079022ADFC}" destId="{1E53E13A-DD79-44B7-9962-FF0BAB33176F}" srcOrd="0" destOrd="0" parTransId="{5225A8CF-6973-4A4B-BC1E-8EEF46F627AA}" sibTransId="{73FEA52C-BC79-4512-99D5-DA570E67D620}"/>
    <dgm:cxn modelId="{C7172B25-50C2-4355-971B-866EC83F42C6}" srcId="{D9BF066D-B325-405B-AEDE-2C5B081D05B3}" destId="{8C7B4C18-3ACC-40B0-80BC-731CDFC3304E}" srcOrd="3" destOrd="0" parTransId="{DA734D7E-CFE2-44E3-B4B5-9847C02E3346}" sibTransId="{CDC07C5D-ADCD-4042-BAA3-908CED1E5F81}"/>
    <dgm:cxn modelId="{D3247A33-200D-4A34-85AC-1CA696316CAC}" type="presOf" srcId="{FD4DE35C-5B4F-431E-96E5-47A2D5D2CCCC}" destId="{A9C48375-0C7C-4F66-890D-3FF510A46BE0}" srcOrd="0" destOrd="0" presId="urn:microsoft.com/office/officeart/2005/8/layout/chevron2"/>
    <dgm:cxn modelId="{BE4AA4BB-FD58-4546-B1F0-AF20D9384D78}" srcId="{A7A4554A-0A61-4C36-8C53-E02ACC77FE7A}" destId="{324D732D-D715-4685-9E6B-3376A112C0FD}" srcOrd="1" destOrd="0" parTransId="{60F45353-95B5-4659-BFCC-FBDE76F89202}" sibTransId="{58F78D37-C7AD-45B6-8393-DD0BBBF7A470}"/>
    <dgm:cxn modelId="{268A072E-6C09-4652-A48B-699B125A28C9}" type="presOf" srcId="{A87267F5-CB97-4187-BD12-AFBA01BDD4AF}" destId="{52258286-F7D3-4EF8-8A13-0620CED9E524}" srcOrd="0" destOrd="0" presId="urn:microsoft.com/office/officeart/2005/8/layout/chevron2"/>
    <dgm:cxn modelId="{404CBE41-EF78-4258-B798-99E6F54700E9}" type="presOf" srcId="{C180BD48-A885-433C-9338-D2079022ADFC}" destId="{6D54614C-D7EC-4033-A6FD-B8E0C72525C3}" srcOrd="0" destOrd="0" presId="urn:microsoft.com/office/officeart/2005/8/layout/chevron2"/>
    <dgm:cxn modelId="{C77B1CC7-CA7E-4709-B9B1-8E500482417A}" srcId="{A7A4554A-0A61-4C36-8C53-E02ACC77FE7A}" destId="{35E30C31-53DB-4ADE-A650-818A3CB3C930}" srcOrd="0" destOrd="0" parTransId="{E4585999-536D-4EAA-8AF0-6EF0CE9BEE60}" sibTransId="{7D3C1B20-426F-4883-987F-0B3DBBC8D295}"/>
    <dgm:cxn modelId="{B228F91F-B09F-4604-8985-E9987268FB4E}" srcId="{D9BF066D-B325-405B-AEDE-2C5B081D05B3}" destId="{A7A4554A-0A61-4C36-8C53-E02ACC77FE7A}" srcOrd="1" destOrd="0" parTransId="{A04A7191-C8BC-492F-A8F2-DFA18270EBDA}" sibTransId="{0C8C0995-A627-4336-AFB9-BA3D5F69C104}"/>
    <dgm:cxn modelId="{60787CFB-3C57-4915-A970-FBE8A9475A59}" srcId="{D9BF066D-B325-405B-AEDE-2C5B081D05B3}" destId="{C180BD48-A885-433C-9338-D2079022ADFC}" srcOrd="0" destOrd="0" parTransId="{384ED953-FAD6-4E16-821A-551DC2F335EC}" sibTransId="{BE0BD766-FAD8-4C70-8367-9E66B40C724C}"/>
    <dgm:cxn modelId="{1D4A3640-ABE9-47AB-90A9-C7FBBDE251F1}" srcId="{D9BF066D-B325-405B-AEDE-2C5B081D05B3}" destId="{B4C5EC7F-BA8F-42EC-A10F-17A49DB0FD3F}" srcOrd="2" destOrd="0" parTransId="{67E735EF-B2BE-47C0-8A53-C67E603CEE34}" sibTransId="{F180B1E6-B563-4AA8-A5AC-A69FF283BC51}"/>
    <dgm:cxn modelId="{E91C0A28-94AE-40EA-BC3B-867E6B9CBED7}" srcId="{C180BD48-A885-433C-9338-D2079022ADFC}" destId="{B0057006-CA95-489B-AC52-B9382FFBA172}" srcOrd="1" destOrd="0" parTransId="{8528EE19-12A8-4052-BDC1-D099BC3F4A7C}" sibTransId="{8874C451-D6EC-4856-A780-DC4E19ED7B24}"/>
    <dgm:cxn modelId="{F1875E8C-F0F2-463C-916F-E7366AFE5D41}" type="presOf" srcId="{B4C5EC7F-BA8F-42EC-A10F-17A49DB0FD3F}" destId="{0675C03E-1DFA-49A3-ADF8-0CE70AE82620}" srcOrd="0" destOrd="0" presId="urn:microsoft.com/office/officeart/2005/8/layout/chevron2"/>
    <dgm:cxn modelId="{1C151AAD-5BE6-40A4-AFCA-4AD89A79B599}" srcId="{B4C5EC7F-BA8F-42EC-A10F-17A49DB0FD3F}" destId="{A87267F5-CB97-4187-BD12-AFBA01BDD4AF}" srcOrd="0" destOrd="0" parTransId="{C8789DB6-5542-4337-B54D-DF60BA3B63B2}" sibTransId="{94E8D715-F147-46AA-B129-2B353BCD0199}"/>
    <dgm:cxn modelId="{E7DA5625-75D2-4F80-A44A-0D2F2594AC3F}" type="presOf" srcId="{B0057006-CA95-489B-AC52-B9382FFBA172}" destId="{E48BCE67-D8B1-4BEE-98DD-9D2A22CACA22}" srcOrd="0" destOrd="1" presId="urn:microsoft.com/office/officeart/2005/8/layout/chevron2"/>
    <dgm:cxn modelId="{72858167-F0AE-4F7F-A79B-F227105B583A}" srcId="{B4C5EC7F-BA8F-42EC-A10F-17A49DB0FD3F}" destId="{014879FA-CB86-4460-A9B5-808EF99FBB91}" srcOrd="1" destOrd="0" parTransId="{7E403496-DB85-4540-852F-878D32902D87}" sibTransId="{F1DDD76B-F23A-42B7-86D9-56B15BB00302}"/>
    <dgm:cxn modelId="{8201F21B-8D76-4BBA-9899-1AA15913C636}" type="presOf" srcId="{A7A4554A-0A61-4C36-8C53-E02ACC77FE7A}" destId="{2A1911C7-3D1B-4210-9E0A-FB6068A456B7}" srcOrd="0" destOrd="0" presId="urn:microsoft.com/office/officeart/2005/8/layout/chevron2"/>
    <dgm:cxn modelId="{C0C85563-7C00-493C-940C-E99777B817AE}" type="presOf" srcId="{35E30C31-53DB-4ADE-A650-818A3CB3C930}" destId="{CA9672BA-BFDA-4DAC-887B-67BCFEBB1F86}" srcOrd="0" destOrd="0" presId="urn:microsoft.com/office/officeart/2005/8/layout/chevron2"/>
    <dgm:cxn modelId="{008934F9-EB5F-48C2-9CAC-0C59B2436CB2}" type="presOf" srcId="{D9BF066D-B325-405B-AEDE-2C5B081D05B3}" destId="{3BF27DD9-DE00-4B4A-BDB2-176A6E0C3A5C}" srcOrd="0" destOrd="0" presId="urn:microsoft.com/office/officeart/2005/8/layout/chevron2"/>
    <dgm:cxn modelId="{F47A2AC9-D3FA-48B1-ADF6-CDFA523060D1}" srcId="{8C7B4C18-3ACC-40B0-80BC-731CDFC3304E}" destId="{FD4DE35C-5B4F-431E-96E5-47A2D5D2CCCC}" srcOrd="0" destOrd="0" parTransId="{1F02ADC2-5BF3-4B2A-AD08-10A07781E843}" sibTransId="{33B6A9B7-9030-4A0E-BF97-20AE6BA4D590}"/>
    <dgm:cxn modelId="{7C538D1E-29C3-4064-82F6-45B1C6BDD51C}" type="presOf" srcId="{1E53E13A-DD79-44B7-9962-FF0BAB33176F}" destId="{E48BCE67-D8B1-4BEE-98DD-9D2A22CACA22}" srcOrd="0" destOrd="0" presId="urn:microsoft.com/office/officeart/2005/8/layout/chevron2"/>
    <dgm:cxn modelId="{0E778422-F8E2-417F-8B0A-A904CECEA03A}" type="presParOf" srcId="{3BF27DD9-DE00-4B4A-BDB2-176A6E0C3A5C}" destId="{63C201F6-7C57-423D-AC75-6C730DC85FE1}" srcOrd="0" destOrd="0" presId="urn:microsoft.com/office/officeart/2005/8/layout/chevron2"/>
    <dgm:cxn modelId="{C624B0B6-4A33-4B17-9D22-675462E2CECE}" type="presParOf" srcId="{63C201F6-7C57-423D-AC75-6C730DC85FE1}" destId="{6D54614C-D7EC-4033-A6FD-B8E0C72525C3}" srcOrd="0" destOrd="0" presId="urn:microsoft.com/office/officeart/2005/8/layout/chevron2"/>
    <dgm:cxn modelId="{0C8E6891-AD5D-401E-9BC6-FA40EA231784}" type="presParOf" srcId="{63C201F6-7C57-423D-AC75-6C730DC85FE1}" destId="{E48BCE67-D8B1-4BEE-98DD-9D2A22CACA22}" srcOrd="1" destOrd="0" presId="urn:microsoft.com/office/officeart/2005/8/layout/chevron2"/>
    <dgm:cxn modelId="{2674CFA8-3710-4B9E-870C-254AEA24590D}" type="presParOf" srcId="{3BF27DD9-DE00-4B4A-BDB2-176A6E0C3A5C}" destId="{C9EC23E1-F8F9-4BB7-8DD3-33F005DB3EF6}" srcOrd="1" destOrd="0" presId="urn:microsoft.com/office/officeart/2005/8/layout/chevron2"/>
    <dgm:cxn modelId="{5413C4BD-E1B1-446F-87CD-17A1AB82382B}" type="presParOf" srcId="{3BF27DD9-DE00-4B4A-BDB2-176A6E0C3A5C}" destId="{1757C47A-E729-4CC1-B868-2DE9ECC0174A}" srcOrd="2" destOrd="0" presId="urn:microsoft.com/office/officeart/2005/8/layout/chevron2"/>
    <dgm:cxn modelId="{E933FC37-7AF7-4A6A-9044-0D95221A5F9F}" type="presParOf" srcId="{1757C47A-E729-4CC1-B868-2DE9ECC0174A}" destId="{2A1911C7-3D1B-4210-9E0A-FB6068A456B7}" srcOrd="0" destOrd="0" presId="urn:microsoft.com/office/officeart/2005/8/layout/chevron2"/>
    <dgm:cxn modelId="{59037CB1-2B06-4E49-A5C9-6B0D5FF3C0EE}" type="presParOf" srcId="{1757C47A-E729-4CC1-B868-2DE9ECC0174A}" destId="{CA9672BA-BFDA-4DAC-887B-67BCFEBB1F86}" srcOrd="1" destOrd="0" presId="urn:microsoft.com/office/officeart/2005/8/layout/chevron2"/>
    <dgm:cxn modelId="{614C9789-2712-4CDE-9EBD-2323146D217F}" type="presParOf" srcId="{3BF27DD9-DE00-4B4A-BDB2-176A6E0C3A5C}" destId="{CE3A9089-C92A-4ABA-819D-8695D082D2E0}" srcOrd="3" destOrd="0" presId="urn:microsoft.com/office/officeart/2005/8/layout/chevron2"/>
    <dgm:cxn modelId="{BBEF0EE3-3723-4A72-A8EE-18C8AAF4A64C}" type="presParOf" srcId="{3BF27DD9-DE00-4B4A-BDB2-176A6E0C3A5C}" destId="{8D2E09FF-3AAF-458A-A565-C2CF24E2C468}" srcOrd="4" destOrd="0" presId="urn:microsoft.com/office/officeart/2005/8/layout/chevron2"/>
    <dgm:cxn modelId="{81B4C622-1D76-4A8E-8A8C-698EB78D3B07}" type="presParOf" srcId="{8D2E09FF-3AAF-458A-A565-C2CF24E2C468}" destId="{0675C03E-1DFA-49A3-ADF8-0CE70AE82620}" srcOrd="0" destOrd="0" presId="urn:microsoft.com/office/officeart/2005/8/layout/chevron2"/>
    <dgm:cxn modelId="{CA3DA148-86A2-4E7C-842E-461D713CBC12}" type="presParOf" srcId="{8D2E09FF-3AAF-458A-A565-C2CF24E2C468}" destId="{52258286-F7D3-4EF8-8A13-0620CED9E524}" srcOrd="1" destOrd="0" presId="urn:microsoft.com/office/officeart/2005/8/layout/chevron2"/>
    <dgm:cxn modelId="{0306C7CE-8B56-41CA-A721-298AA4E2D870}" type="presParOf" srcId="{3BF27DD9-DE00-4B4A-BDB2-176A6E0C3A5C}" destId="{93B06678-97F9-426E-8343-C1C9C5931010}" srcOrd="5" destOrd="0" presId="urn:microsoft.com/office/officeart/2005/8/layout/chevron2"/>
    <dgm:cxn modelId="{5FC6DC28-E422-43CC-AD68-EFEB0FD26FCA}" type="presParOf" srcId="{3BF27DD9-DE00-4B4A-BDB2-176A6E0C3A5C}" destId="{031B1E2C-0467-4FD3-BB13-03BFF0527BA6}" srcOrd="6" destOrd="0" presId="urn:microsoft.com/office/officeart/2005/8/layout/chevron2"/>
    <dgm:cxn modelId="{89967705-D6D9-41D4-BA7F-8AD634EAADB8}" type="presParOf" srcId="{031B1E2C-0467-4FD3-BB13-03BFF0527BA6}" destId="{17ECBDF6-AFAE-4F7D-B5B8-90A9A16926CD}" srcOrd="0" destOrd="0" presId="urn:microsoft.com/office/officeart/2005/8/layout/chevron2"/>
    <dgm:cxn modelId="{444F104F-388B-4D01-A79E-4E3D0A8232AD}" type="presParOf" srcId="{031B1E2C-0467-4FD3-BB13-03BFF0527BA6}" destId="{A9C48375-0C7C-4F66-890D-3FF510A46BE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73CD8C-1E47-4D66-9802-5F6450128719}">
      <dsp:nvSpPr>
        <dsp:cNvPr id="0" name=""/>
        <dsp:cNvSpPr/>
      </dsp:nvSpPr>
      <dsp:spPr>
        <a:xfrm rot="16200000">
          <a:off x="0" y="0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W przypadku </a:t>
          </a:r>
          <a:r>
            <a:rPr lang="pl-PL" sz="1700" u="sng" kern="1200" dirty="0" smtClean="0"/>
            <a:t>ciał stałych </a:t>
          </a:r>
          <a:r>
            <a:rPr lang="pl-PL" sz="1700" kern="1200" dirty="0" smtClean="0"/>
            <a:t>– słaba kontrola wagi wypełnienia oraz trudności w osiągnięciu dobrych właściwości płynięcia proszku. </a:t>
          </a:r>
          <a:endParaRPr lang="pl-PL" sz="1700" kern="1200" dirty="0"/>
        </a:p>
      </dsp:txBody>
      <dsp:txXfrm rot="16200000">
        <a:off x="0" y="0"/>
        <a:ext cx="3917900" cy="3917900"/>
      </dsp:txXfrm>
    </dsp:sp>
    <dsp:sp modelId="{F293C071-23E7-438A-83EC-EE1AE70127FF}">
      <dsp:nvSpPr>
        <dsp:cNvPr id="0" name=""/>
        <dsp:cNvSpPr/>
      </dsp:nvSpPr>
      <dsp:spPr>
        <a:xfrm rot="5400000">
          <a:off x="4258826" y="28625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u="sng" kern="1200" dirty="0" smtClean="0"/>
            <a:t>Ciecze</a:t>
          </a:r>
          <a:r>
            <a:rPr lang="pl-PL" sz="1700" kern="1200" dirty="0" smtClean="0"/>
            <a:t> o bardzo małej lepkości mogą wyciekać z dwuczęściowych powłok zaraz po napełnieniu. Może dojść również do rozpryskiwania cieczy podczas napełniania kapsułki.</a:t>
          </a:r>
          <a:endParaRPr lang="pl-PL" sz="1700" kern="1200" dirty="0"/>
        </a:p>
      </dsp:txBody>
      <dsp:txXfrm rot="5400000">
        <a:off x="4258826" y="28625"/>
        <a:ext cx="3917900" cy="39179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F01E7A-503E-4D5C-AD2A-55E37590E1F6}">
      <dsp:nvSpPr>
        <dsp:cNvPr id="0" name=""/>
        <dsp:cNvSpPr/>
      </dsp:nvSpPr>
      <dsp:spPr>
        <a:xfrm>
          <a:off x="544605" y="978"/>
          <a:ext cx="1980567" cy="1980567"/>
        </a:xfrm>
        <a:prstGeom prst="ellipse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Dawka jednostkowa</a:t>
          </a:r>
          <a:endParaRPr lang="pl-PL" sz="1900" kern="1200" dirty="0"/>
        </a:p>
      </dsp:txBody>
      <dsp:txXfrm>
        <a:off x="544605" y="978"/>
        <a:ext cx="1980567" cy="1980567"/>
      </dsp:txXfrm>
    </dsp:sp>
    <dsp:sp modelId="{223D8A7E-557B-4C78-A5B0-7A81B714C874}">
      <dsp:nvSpPr>
        <dsp:cNvPr id="0" name=""/>
        <dsp:cNvSpPr/>
      </dsp:nvSpPr>
      <dsp:spPr>
        <a:xfrm>
          <a:off x="960525" y="2142368"/>
          <a:ext cx="1148729" cy="1148729"/>
        </a:xfrm>
        <a:prstGeom prst="mathPlus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500" kern="1200"/>
        </a:p>
      </dsp:txBody>
      <dsp:txXfrm>
        <a:off x="960525" y="2142368"/>
        <a:ext cx="1148729" cy="1148729"/>
      </dsp:txXfrm>
    </dsp:sp>
    <dsp:sp modelId="{91D83A01-6886-4E0C-B17E-6C79C55EB139}">
      <dsp:nvSpPr>
        <dsp:cNvPr id="0" name=""/>
        <dsp:cNvSpPr/>
      </dsp:nvSpPr>
      <dsp:spPr>
        <a:xfrm>
          <a:off x="544605" y="3451920"/>
          <a:ext cx="1980567" cy="1980567"/>
        </a:xfrm>
        <a:prstGeom prst="ellipse">
          <a:avLst/>
        </a:prstGeom>
        <a:solidFill>
          <a:schemeClr val="accent4">
            <a:shade val="80000"/>
            <a:hueOff val="-88279"/>
            <a:satOff val="-2183"/>
            <a:lumOff val="124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Rodzaj stosowanego preparatu</a:t>
          </a:r>
          <a:endParaRPr lang="pl-PL" sz="1900" kern="1200" dirty="0"/>
        </a:p>
      </dsp:txBody>
      <dsp:txXfrm>
        <a:off x="544605" y="3451920"/>
        <a:ext cx="1980567" cy="1980567"/>
      </dsp:txXfrm>
    </dsp:sp>
    <dsp:sp modelId="{E435D661-CE25-4886-9623-22C4DDCBAC98}">
      <dsp:nvSpPr>
        <dsp:cNvPr id="0" name=""/>
        <dsp:cNvSpPr/>
      </dsp:nvSpPr>
      <dsp:spPr>
        <a:xfrm>
          <a:off x="2822258" y="2348347"/>
          <a:ext cx="629820" cy="7367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shade val="90000"/>
            <a:hueOff val="-176373"/>
            <a:satOff val="-4228"/>
            <a:lumOff val="223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500" kern="1200"/>
        </a:p>
      </dsp:txBody>
      <dsp:txXfrm>
        <a:off x="2822258" y="2348347"/>
        <a:ext cx="629820" cy="736771"/>
      </dsp:txXfrm>
    </dsp:sp>
    <dsp:sp modelId="{AC81C185-1E11-4957-9758-4037400AFAB8}">
      <dsp:nvSpPr>
        <dsp:cNvPr id="0" name=""/>
        <dsp:cNvSpPr/>
      </dsp:nvSpPr>
      <dsp:spPr>
        <a:xfrm>
          <a:off x="3713514" y="736165"/>
          <a:ext cx="3961135" cy="3961135"/>
        </a:xfrm>
        <a:prstGeom prst="ellipse">
          <a:avLst/>
        </a:prstGeom>
        <a:solidFill>
          <a:schemeClr val="accent4">
            <a:shade val="80000"/>
            <a:hueOff val="-176558"/>
            <a:satOff val="-4365"/>
            <a:lumOff val="249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200" kern="1200" dirty="0" smtClean="0"/>
            <a:t>Rozmiar kapsułek i masa wypełnienia</a:t>
          </a:r>
          <a:endParaRPr lang="pl-PL" sz="4200" kern="1200" dirty="0"/>
        </a:p>
      </dsp:txBody>
      <dsp:txXfrm>
        <a:off x="3713514" y="736165"/>
        <a:ext cx="3961135" cy="396113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2439B6-5D42-4685-BFA0-AEA30FAA19C2}">
      <dsp:nvSpPr>
        <dsp:cNvPr id="0" name=""/>
        <dsp:cNvSpPr/>
      </dsp:nvSpPr>
      <dsp:spPr>
        <a:xfrm rot="5400000">
          <a:off x="-219673" y="224002"/>
          <a:ext cx="1464489" cy="1025142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800" kern="1200" dirty="0"/>
        </a:p>
      </dsp:txBody>
      <dsp:txXfrm rot="5400000">
        <a:off x="-219673" y="224002"/>
        <a:ext cx="1464489" cy="1025142"/>
      </dsp:txXfrm>
    </dsp:sp>
    <dsp:sp modelId="{8DB5D58F-E638-424D-A5BA-6D0F953A6E8E}">
      <dsp:nvSpPr>
        <dsp:cNvPr id="0" name=""/>
        <dsp:cNvSpPr/>
      </dsp:nvSpPr>
      <dsp:spPr>
        <a:xfrm rot="5400000">
          <a:off x="4110236" y="-3080764"/>
          <a:ext cx="951917" cy="7122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Substancje pomocnicze (w tym rozpuszczalnik)</a:t>
          </a:r>
          <a:endParaRPr lang="pl-P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Substancje aktywne</a:t>
          </a:r>
          <a:endParaRPr lang="pl-PL" sz="2400" kern="1200" dirty="0"/>
        </a:p>
      </dsp:txBody>
      <dsp:txXfrm rot="5400000">
        <a:off x="4110236" y="-3080764"/>
        <a:ext cx="951917" cy="7122105"/>
      </dsp:txXfrm>
    </dsp:sp>
    <dsp:sp modelId="{02A4FA2B-0D4B-46BB-B3EC-CFE3F61056F0}">
      <dsp:nvSpPr>
        <dsp:cNvPr id="0" name=""/>
        <dsp:cNvSpPr/>
      </dsp:nvSpPr>
      <dsp:spPr>
        <a:xfrm rot="5400000">
          <a:off x="-219673" y="1544108"/>
          <a:ext cx="1464489" cy="1025142"/>
        </a:xfrm>
        <a:prstGeom prst="chevron">
          <a:avLst/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 w="25400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800" kern="1200" dirty="0"/>
        </a:p>
      </dsp:txBody>
      <dsp:txXfrm rot="5400000">
        <a:off x="-219673" y="1544108"/>
        <a:ext cx="1464489" cy="1025142"/>
      </dsp:txXfrm>
    </dsp:sp>
    <dsp:sp modelId="{7CE71DF7-0A53-4732-9941-9500939B861C}">
      <dsp:nvSpPr>
        <dsp:cNvPr id="0" name=""/>
        <dsp:cNvSpPr/>
      </dsp:nvSpPr>
      <dsp:spPr>
        <a:xfrm rot="5400000">
          <a:off x="4110236" y="-1760658"/>
          <a:ext cx="951917" cy="7122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Umieszczenie pod próżnią w zbiorniku ze stali nierdzewnej</a:t>
          </a:r>
          <a:endParaRPr lang="pl-PL" sz="2400" kern="1200" dirty="0"/>
        </a:p>
      </dsp:txBody>
      <dsp:txXfrm rot="5400000">
        <a:off x="4110236" y="-1760658"/>
        <a:ext cx="951917" cy="7122105"/>
      </dsp:txXfrm>
    </dsp:sp>
    <dsp:sp modelId="{9AD2BB8A-4199-4528-8E89-6C5B17420578}">
      <dsp:nvSpPr>
        <dsp:cNvPr id="0" name=""/>
        <dsp:cNvSpPr/>
      </dsp:nvSpPr>
      <dsp:spPr>
        <a:xfrm rot="5400000">
          <a:off x="-219673" y="2864215"/>
          <a:ext cx="1464489" cy="1025142"/>
        </a:xfrm>
        <a:prstGeom prst="chevron">
          <a:avLst/>
        </a:prstGeom>
        <a:solidFill>
          <a:schemeClr val="accent1">
            <a:shade val="50000"/>
            <a:hueOff val="361437"/>
            <a:satOff val="-7560"/>
            <a:lumOff val="42063"/>
            <a:alphaOff val="0"/>
          </a:schemeClr>
        </a:solidFill>
        <a:ln w="25400" cap="flat" cmpd="sng" algn="ctr">
          <a:solidFill>
            <a:schemeClr val="accent1">
              <a:shade val="50000"/>
              <a:hueOff val="361437"/>
              <a:satOff val="-7560"/>
              <a:lumOff val="42063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800" kern="1200" dirty="0"/>
        </a:p>
      </dsp:txBody>
      <dsp:txXfrm rot="5400000">
        <a:off x="-219673" y="2864215"/>
        <a:ext cx="1464489" cy="1025142"/>
      </dsp:txXfrm>
    </dsp:sp>
    <dsp:sp modelId="{92F2C4B2-28C6-4C7A-8D17-ED8A8D879E9E}">
      <dsp:nvSpPr>
        <dsp:cNvPr id="0" name=""/>
        <dsp:cNvSpPr/>
      </dsp:nvSpPr>
      <dsp:spPr>
        <a:xfrm rot="5400000">
          <a:off x="4110236" y="-440551"/>
          <a:ext cx="951917" cy="7122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61437"/>
              <a:satOff val="-7560"/>
              <a:lumOff val="420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Mieszanie do rozpuszczenia</a:t>
          </a:r>
          <a:endParaRPr lang="pl-PL" sz="2400" kern="1200" dirty="0"/>
        </a:p>
      </dsp:txBody>
      <dsp:txXfrm rot="5400000">
        <a:off x="4110236" y="-440551"/>
        <a:ext cx="951917" cy="7122105"/>
      </dsp:txXfrm>
    </dsp:sp>
    <dsp:sp modelId="{60D7876B-7D67-43D3-B9A1-7505A98B1723}">
      <dsp:nvSpPr>
        <dsp:cNvPr id="0" name=""/>
        <dsp:cNvSpPr/>
      </dsp:nvSpPr>
      <dsp:spPr>
        <a:xfrm rot="5400000">
          <a:off x="-219673" y="4188651"/>
          <a:ext cx="1464489" cy="1025142"/>
        </a:xfrm>
        <a:prstGeom prst="chevron">
          <a:avLst/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 w="25400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800" kern="1200" dirty="0"/>
        </a:p>
      </dsp:txBody>
      <dsp:txXfrm rot="5400000">
        <a:off x="-219673" y="4188651"/>
        <a:ext cx="1464489" cy="1025142"/>
      </dsp:txXfrm>
    </dsp:sp>
    <dsp:sp modelId="{62A6F0E9-0D63-436C-A83B-2B5DAE07C645}">
      <dsp:nvSpPr>
        <dsp:cNvPr id="0" name=""/>
        <dsp:cNvSpPr/>
      </dsp:nvSpPr>
      <dsp:spPr>
        <a:xfrm rot="5400000">
          <a:off x="4110236" y="879555"/>
          <a:ext cx="951917" cy="71221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80719"/>
              <a:satOff val="-3780"/>
              <a:lumOff val="210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Rozładowywanie do zbiornika jezdnego</a:t>
          </a:r>
          <a:endParaRPr lang="pl-PL" sz="2400" kern="1200" dirty="0"/>
        </a:p>
      </dsp:txBody>
      <dsp:txXfrm rot="5400000">
        <a:off x="4110236" y="879555"/>
        <a:ext cx="951917" cy="712210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54614C-D7EC-4033-A6FD-B8E0C72525C3}">
      <dsp:nvSpPr>
        <dsp:cNvPr id="0" name=""/>
        <dsp:cNvSpPr/>
      </dsp:nvSpPr>
      <dsp:spPr>
        <a:xfrm rot="5400000">
          <a:off x="-253406" y="257227"/>
          <a:ext cx="1689375" cy="1182562"/>
        </a:xfrm>
        <a:prstGeom prst="chevron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300" kern="1200" dirty="0"/>
        </a:p>
      </dsp:txBody>
      <dsp:txXfrm rot="5400000">
        <a:off x="-253406" y="257227"/>
        <a:ext cx="1689375" cy="1182562"/>
      </dsp:txXfrm>
    </dsp:sp>
    <dsp:sp modelId="{E48BCE67-D8B1-4BEE-98DD-9D2A22CACA22}">
      <dsp:nvSpPr>
        <dsp:cNvPr id="0" name=""/>
        <dsp:cNvSpPr/>
      </dsp:nvSpPr>
      <dsp:spPr>
        <a:xfrm rot="5400000">
          <a:off x="4398718" y="-3212334"/>
          <a:ext cx="1098093" cy="7530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 smtClean="0"/>
            <a:t>Umieszczenie substancji tworzących zawiesinę w zbiorniku procesowym</a:t>
          </a:r>
          <a:endParaRPr lang="pl-P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 smtClean="0"/>
            <a:t>Mieszanie i podgrzewanie</a:t>
          </a:r>
          <a:endParaRPr lang="pl-PL" sz="2100" kern="1200" dirty="0"/>
        </a:p>
      </dsp:txBody>
      <dsp:txXfrm rot="5400000">
        <a:off x="4398718" y="-3212334"/>
        <a:ext cx="1098093" cy="7530405"/>
      </dsp:txXfrm>
    </dsp:sp>
    <dsp:sp modelId="{2A1911C7-3D1B-4210-9E0A-FB6068A456B7}">
      <dsp:nvSpPr>
        <dsp:cNvPr id="0" name=""/>
        <dsp:cNvSpPr/>
      </dsp:nvSpPr>
      <dsp:spPr>
        <a:xfrm rot="5400000">
          <a:off x="-253406" y="1803789"/>
          <a:ext cx="1689375" cy="1182562"/>
        </a:xfrm>
        <a:prstGeom prst="chevron">
          <a:avLst/>
        </a:prstGeom>
        <a:solidFill>
          <a:schemeClr val="accent4">
            <a:shade val="50000"/>
            <a:hueOff val="-104716"/>
            <a:satOff val="-3169"/>
            <a:lumOff val="20806"/>
            <a:alphaOff val="0"/>
          </a:schemeClr>
        </a:solidFill>
        <a:ln w="25400" cap="flat" cmpd="sng" algn="ctr">
          <a:solidFill>
            <a:schemeClr val="accent4">
              <a:shade val="50000"/>
              <a:hueOff val="-104716"/>
              <a:satOff val="-3169"/>
              <a:lumOff val="2080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300" kern="1200" dirty="0"/>
        </a:p>
      </dsp:txBody>
      <dsp:txXfrm rot="5400000">
        <a:off x="-253406" y="1803789"/>
        <a:ext cx="1689375" cy="1182562"/>
      </dsp:txXfrm>
    </dsp:sp>
    <dsp:sp modelId="{CA9672BA-BFDA-4DAC-887B-67BCFEBB1F86}">
      <dsp:nvSpPr>
        <dsp:cNvPr id="0" name=""/>
        <dsp:cNvSpPr/>
      </dsp:nvSpPr>
      <dsp:spPr>
        <a:xfrm rot="5400000">
          <a:off x="4398718" y="-1657229"/>
          <a:ext cx="1098093" cy="7530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50000"/>
              <a:hueOff val="-104716"/>
              <a:satOff val="-3169"/>
              <a:lumOff val="208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 smtClean="0"/>
            <a:t>Schładzanie</a:t>
          </a:r>
          <a:endParaRPr lang="pl-P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 smtClean="0"/>
            <a:t>Dodanie substancji aktywnych (olejowe, proszkowe) </a:t>
          </a:r>
          <a:endParaRPr lang="pl-PL" sz="2100" kern="1200" dirty="0"/>
        </a:p>
      </dsp:txBody>
      <dsp:txXfrm rot="5400000">
        <a:off x="4398718" y="-1657229"/>
        <a:ext cx="1098093" cy="7530405"/>
      </dsp:txXfrm>
    </dsp:sp>
    <dsp:sp modelId="{0675C03E-1DFA-49A3-ADF8-0CE70AE82620}">
      <dsp:nvSpPr>
        <dsp:cNvPr id="0" name=""/>
        <dsp:cNvSpPr/>
      </dsp:nvSpPr>
      <dsp:spPr>
        <a:xfrm rot="5400000">
          <a:off x="-253406" y="3448521"/>
          <a:ext cx="1689375" cy="1182562"/>
        </a:xfrm>
        <a:prstGeom prst="chevron">
          <a:avLst/>
        </a:prstGeom>
        <a:solidFill>
          <a:schemeClr val="accent4">
            <a:shade val="50000"/>
            <a:hueOff val="-209432"/>
            <a:satOff val="-6337"/>
            <a:lumOff val="41612"/>
            <a:alphaOff val="0"/>
          </a:schemeClr>
        </a:solidFill>
        <a:ln w="25400" cap="flat" cmpd="sng" algn="ctr">
          <a:solidFill>
            <a:schemeClr val="accent4">
              <a:shade val="50000"/>
              <a:hueOff val="-209432"/>
              <a:satOff val="-6337"/>
              <a:lumOff val="41612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300" kern="1200" dirty="0"/>
        </a:p>
      </dsp:txBody>
      <dsp:txXfrm rot="5400000">
        <a:off x="-253406" y="3448521"/>
        <a:ext cx="1689375" cy="1182562"/>
      </dsp:txXfrm>
    </dsp:sp>
    <dsp:sp modelId="{52258286-F7D3-4EF8-8A13-0620CED9E524}">
      <dsp:nvSpPr>
        <dsp:cNvPr id="0" name=""/>
        <dsp:cNvSpPr/>
      </dsp:nvSpPr>
      <dsp:spPr>
        <a:xfrm rot="5400000">
          <a:off x="4398718" y="-119210"/>
          <a:ext cx="1098093" cy="7530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50000"/>
              <a:hueOff val="-209432"/>
              <a:satOff val="-6337"/>
              <a:lumOff val="416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 smtClean="0"/>
            <a:t>Przepuszczenie zawiesiny przez młyn koloidalny</a:t>
          </a:r>
          <a:endParaRPr lang="pl-P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 smtClean="0"/>
            <a:t>Odpowietrzanie przy pomocy próżni</a:t>
          </a:r>
          <a:endParaRPr lang="pl-PL" sz="2100" kern="1200" dirty="0"/>
        </a:p>
      </dsp:txBody>
      <dsp:txXfrm rot="5400000">
        <a:off x="4398718" y="-119210"/>
        <a:ext cx="1098093" cy="7530405"/>
      </dsp:txXfrm>
    </dsp:sp>
    <dsp:sp modelId="{17ECBDF6-AFAE-4F7D-B5B8-90A9A16926CD}">
      <dsp:nvSpPr>
        <dsp:cNvPr id="0" name=""/>
        <dsp:cNvSpPr/>
      </dsp:nvSpPr>
      <dsp:spPr>
        <a:xfrm rot="5400000">
          <a:off x="-253406" y="4896913"/>
          <a:ext cx="1689375" cy="1182562"/>
        </a:xfrm>
        <a:prstGeom prst="chevron">
          <a:avLst/>
        </a:prstGeom>
        <a:solidFill>
          <a:schemeClr val="accent4">
            <a:shade val="50000"/>
            <a:hueOff val="-104716"/>
            <a:satOff val="-3169"/>
            <a:lumOff val="20806"/>
            <a:alphaOff val="0"/>
          </a:schemeClr>
        </a:solidFill>
        <a:ln w="25400" cap="flat" cmpd="sng" algn="ctr">
          <a:solidFill>
            <a:schemeClr val="accent4">
              <a:shade val="50000"/>
              <a:hueOff val="-104716"/>
              <a:satOff val="-3169"/>
              <a:lumOff val="2080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300" kern="1200" dirty="0"/>
        </a:p>
      </dsp:txBody>
      <dsp:txXfrm rot="5400000">
        <a:off x="-253406" y="4896913"/>
        <a:ext cx="1689375" cy="1182562"/>
      </dsp:txXfrm>
    </dsp:sp>
    <dsp:sp modelId="{A9C48375-0C7C-4F66-890D-3FF510A46BE0}">
      <dsp:nvSpPr>
        <dsp:cNvPr id="0" name=""/>
        <dsp:cNvSpPr/>
      </dsp:nvSpPr>
      <dsp:spPr>
        <a:xfrm rot="5400000">
          <a:off x="4398718" y="1427351"/>
          <a:ext cx="1098093" cy="75304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50000"/>
              <a:hueOff val="-104716"/>
              <a:satOff val="-3169"/>
              <a:lumOff val="208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 smtClean="0"/>
            <a:t>Rozładowywanie do zbiornika jezdnego</a:t>
          </a:r>
          <a:endParaRPr lang="pl-PL" sz="2100" kern="1200" dirty="0"/>
        </a:p>
      </dsp:txBody>
      <dsp:txXfrm rot="5400000">
        <a:off x="4398718" y="1427351"/>
        <a:ext cx="1098093" cy="7530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2017-05-16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u9bvGlCxV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24000" contrast="-42000"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Kluczowe kwestie wypełnienia kapsułek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Adrianna </a:t>
            </a:r>
            <a:r>
              <a:rPr lang="pl-PL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Źrubek</a:t>
            </a:r>
            <a:endParaRPr lang="pl-P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Users\Adrianna\Desktop\14798485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5445224"/>
            <a:ext cx="1259632" cy="10992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7030A0"/>
                </a:solidFill>
              </a:rPr>
              <a:t>Przygotowanie wypełnienia</a:t>
            </a:r>
            <a:endParaRPr lang="pl-PL" dirty="0">
              <a:solidFill>
                <a:srgbClr val="7030A0"/>
              </a:solidFill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ZAWIESINA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51520" y="260648"/>
          <a:ext cx="871296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trzałka w dół 2"/>
          <p:cNvSpPr/>
          <p:nvPr/>
        </p:nvSpPr>
        <p:spPr>
          <a:xfrm rot="2100000">
            <a:off x="7176002" y="2090244"/>
            <a:ext cx="216024" cy="36004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660232" y="1844824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chemeClr val="accent4">
                    <a:lumMod val="75000"/>
                  </a:schemeClr>
                </a:solidFill>
              </a:rPr>
              <a:t>Rozdrobnienie min  80mesh</a:t>
            </a:r>
            <a:endParaRPr lang="pl-PL" sz="1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Młyn koloidalny </a:t>
            </a:r>
            <a:endParaRPr lang="pl-P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Symbol zastępczy zawartości 3" descr="JML50-font-b-Colloid-b-font-font-b-mill-b-font-sesame-font-b-colloid-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https://www.youtube.com/watch?v=pu9bvGlCxVc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rianna\Desktop\ISPE Artykuł\PT0317_CV1_Cover_R1_1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2664296" cy="3641204"/>
          </a:xfrm>
          <a:prstGeom prst="rect">
            <a:avLst/>
          </a:prstGeom>
          <a:noFill/>
        </p:spPr>
      </p:pic>
      <p:pic>
        <p:nvPicPr>
          <p:cNvPr id="1027" name="Picture 3" descr="C:\Users\Adrianna\Desktop\ISPE Artykuł\abcb0322168dfeb3dfeaa67c7e802166e7a2ac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556791"/>
            <a:ext cx="2630041" cy="3708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medical-capsule-250x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1628800"/>
            <a:ext cx="1905000" cy="1905000"/>
          </a:xfrm>
          <a:prstGeom prst="rect">
            <a:avLst/>
          </a:prstGeom>
        </p:spPr>
      </p:pic>
      <p:pic>
        <p:nvPicPr>
          <p:cNvPr id="10" name="Obraz 9" descr="12863535-Blue-pill-capsule-isolated-on-white-background-Stock-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4797152"/>
            <a:ext cx="2521052" cy="1681348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Wypełnienia kapsułek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pl-PL" dirty="0" smtClean="0"/>
              <a:t> proszki </a:t>
            </a:r>
            <a:endParaRPr lang="pl-PL" dirty="0" smtClean="0"/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pl-PL" dirty="0" smtClean="0"/>
              <a:t>granulat</a:t>
            </a:r>
            <a:endParaRPr lang="pl-PL" dirty="0" smtClean="0"/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pl-PL" dirty="0" smtClean="0"/>
              <a:t>powlekane </a:t>
            </a:r>
            <a:r>
              <a:rPr lang="pl-PL" dirty="0" err="1" smtClean="0"/>
              <a:t>peletki</a:t>
            </a:r>
            <a:endParaRPr lang="pl-PL" dirty="0" smtClean="0"/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pl-PL" dirty="0" err="1" smtClean="0"/>
              <a:t>mikrotabletki</a:t>
            </a:r>
            <a:endParaRPr lang="pl-PL" dirty="0" smtClean="0"/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pl-PL" dirty="0" smtClean="0"/>
              <a:t>mikrokapsułki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pl-PL" dirty="0" smtClean="0"/>
              <a:t>bezwodne ciecze i żele</a:t>
            </a:r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pl-PL" dirty="0" smtClean="0"/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pl-PL" dirty="0" smtClean="0"/>
          </a:p>
          <a:p>
            <a:pPr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pl-PL" dirty="0"/>
          </a:p>
        </p:txBody>
      </p:sp>
      <p:sp>
        <p:nvSpPr>
          <p:cNvPr id="4" name="Nawias klamrowy zamykający 3"/>
          <p:cNvSpPr/>
          <p:nvPr/>
        </p:nvSpPr>
        <p:spPr>
          <a:xfrm>
            <a:off x="4499992" y="1700808"/>
            <a:ext cx="360040" cy="2736304"/>
          </a:xfrm>
          <a:prstGeom prst="rightBrac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76056" y="292494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kapsułki twarde</a:t>
            </a:r>
            <a:endParaRPr lang="pl-PL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860032" y="458112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kapsułki miękkie</a:t>
            </a:r>
            <a:endParaRPr lang="pl-PL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5715000"/>
            <a:ext cx="8640960" cy="1143000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Proces wypełniania kapsułek jest złożony. Ważne jest, aby substancje były dobrze wymieszane, aby zapewnić jednolitość masy. </a:t>
            </a:r>
            <a:b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Wyzwania procesu wypełniania</a:t>
            </a: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pl-P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611560" y="692696"/>
          <a:ext cx="8219256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14000" contrast="-35000"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Wypełnienie Kapsułek miękkich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Parametry masy wypełnienia</a:t>
            </a:r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060849"/>
            <a:ext cx="8229600" cy="2808312"/>
          </a:xfrm>
        </p:spPr>
        <p:txBody>
          <a:bodyPr/>
          <a:lstStyle/>
          <a:p>
            <a:pPr algn="ctr">
              <a:buClr>
                <a:schemeClr val="accent4">
                  <a:lumMod val="75000"/>
                </a:schemeClr>
              </a:buClr>
            </a:pPr>
            <a:r>
              <a:rPr lang="pl-PL" sz="3600" dirty="0" smtClean="0"/>
              <a:t>homogenność</a:t>
            </a:r>
          </a:p>
          <a:p>
            <a:pPr algn="ctr">
              <a:buClr>
                <a:schemeClr val="accent4">
                  <a:lumMod val="75000"/>
                </a:schemeClr>
              </a:buClr>
            </a:pPr>
            <a:r>
              <a:rPr lang="pl-PL" sz="3600" dirty="0" smtClean="0"/>
              <a:t>rozdrobnienie cząstek</a:t>
            </a:r>
          </a:p>
          <a:p>
            <a:pPr algn="ctr">
              <a:buClr>
                <a:schemeClr val="accent4">
                  <a:lumMod val="75000"/>
                </a:schemeClr>
              </a:buClr>
            </a:pPr>
            <a:r>
              <a:rPr lang="pl-PL" sz="3600" dirty="0" smtClean="0"/>
              <a:t>lepkość</a:t>
            </a:r>
          </a:p>
          <a:p>
            <a:pPr algn="ctr">
              <a:buClr>
                <a:schemeClr val="accent4">
                  <a:lumMod val="75000"/>
                </a:schemeClr>
              </a:buClr>
              <a:buNone/>
            </a:pP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467544" y="50851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Parametry</a:t>
            </a:r>
            <a:r>
              <a:rPr kumimoji="0" lang="pl-PL" sz="20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masy wypełnienia i parametry masy żelatynowej to elementy krytyczne dla procesu kapsułkowania.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Przygotowanie wypełnienia</a:t>
            </a:r>
            <a:endParaRPr lang="pl-PL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ROZTWÓR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692696"/>
          <a:ext cx="8147248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192</Words>
  <Application>Microsoft Office PowerPoint</Application>
  <PresentationFormat>Pokaz na ekranie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Kluczowe kwestie wypełnienia kapsułek</vt:lpstr>
      <vt:lpstr>Slajd 2</vt:lpstr>
      <vt:lpstr>Wypełnienia kapsułek</vt:lpstr>
      <vt:lpstr>Proces wypełniania kapsułek jest złożony. Ważne jest, aby substancje były dobrze wymieszane, aby zapewnić jednolitość masy.  </vt:lpstr>
      <vt:lpstr>Slajd 5</vt:lpstr>
      <vt:lpstr>Wypełnienie Kapsułek miękkich</vt:lpstr>
      <vt:lpstr>Parametry masy wypełnienia</vt:lpstr>
      <vt:lpstr>Przygotowanie wypełnienia</vt:lpstr>
      <vt:lpstr>Slajd 9</vt:lpstr>
      <vt:lpstr>Przygotowanie wypełnienia</vt:lpstr>
      <vt:lpstr>Slajd 11</vt:lpstr>
      <vt:lpstr>Młyn koloidalny 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Adrianna Źrubek</dc:creator>
  <cp:lastModifiedBy>Adrianna Źrubek</cp:lastModifiedBy>
  <cp:revision>7</cp:revision>
  <dcterms:created xsi:type="dcterms:W3CDTF">2017-03-21T22:36:38Z</dcterms:created>
  <dcterms:modified xsi:type="dcterms:W3CDTF">2017-05-16T11:45:53Z</dcterms:modified>
</cp:coreProperties>
</file>